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8" r:id="rId2"/>
    <p:sldId id="2572" r:id="rId3"/>
    <p:sldId id="2974" r:id="rId4"/>
    <p:sldId id="786" r:id="rId5"/>
    <p:sldId id="2545" r:id="rId6"/>
    <p:sldId id="2986" r:id="rId7"/>
    <p:sldId id="2587" r:id="rId8"/>
    <p:sldId id="2950" r:id="rId9"/>
    <p:sldId id="2952" r:id="rId10"/>
    <p:sldId id="2951" r:id="rId11"/>
    <p:sldId id="2953" r:id="rId12"/>
    <p:sldId id="2962" r:id="rId13"/>
    <p:sldId id="2963" r:id="rId14"/>
    <p:sldId id="2187" r:id="rId15"/>
    <p:sldId id="2965" r:id="rId16"/>
    <p:sldId id="2959" r:id="rId17"/>
    <p:sldId id="2971" r:id="rId18"/>
    <p:sldId id="2972" r:id="rId19"/>
    <p:sldId id="2964" r:id="rId20"/>
    <p:sldId id="2954" r:id="rId21"/>
    <p:sldId id="2966" r:id="rId22"/>
    <p:sldId id="2968" r:id="rId23"/>
    <p:sldId id="2987" r:id="rId24"/>
    <p:sldId id="2225" r:id="rId25"/>
    <p:sldId id="2230" r:id="rId26"/>
    <p:sldId id="2960" r:id="rId27"/>
    <p:sldId id="2988" r:id="rId28"/>
    <p:sldId id="2969" r:id="rId29"/>
    <p:sldId id="2973" r:id="rId30"/>
    <p:sldId id="2232" r:id="rId31"/>
    <p:sldId id="1874" r:id="rId32"/>
    <p:sldId id="851" r:id="rId33"/>
    <p:sldId id="466" r:id="rId34"/>
    <p:sldId id="2228" r:id="rId35"/>
    <p:sldId id="2970" r:id="rId36"/>
    <p:sldId id="2956" r:id="rId37"/>
    <p:sldId id="2231" r:id="rId38"/>
    <p:sldId id="2104" r:id="rId39"/>
    <p:sldId id="788" r:id="rId40"/>
    <p:sldId id="2105" r:id="rId41"/>
    <p:sldId id="2241" r:id="rId42"/>
    <p:sldId id="2975" r:id="rId43"/>
    <p:sldId id="2976" r:id="rId44"/>
    <p:sldId id="2977" r:id="rId45"/>
    <p:sldId id="2980" r:id="rId46"/>
    <p:sldId id="2979" r:id="rId47"/>
    <p:sldId id="2981" r:id="rId48"/>
    <p:sldId id="685" r:id="rId49"/>
    <p:sldId id="760" r:id="rId50"/>
    <p:sldId id="2982" r:id="rId51"/>
    <p:sldId id="2983" r:id="rId52"/>
    <p:sldId id="2984" r:id="rId53"/>
    <p:sldId id="700" r:id="rId54"/>
    <p:sldId id="701" r:id="rId55"/>
    <p:sldId id="2985" r:id="rId56"/>
    <p:sldId id="732" r:id="rId57"/>
    <p:sldId id="458" r:id="rId58"/>
    <p:sldId id="79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44CA03-7796-DCF5-08E0-A366B199810E}" name="Jason Dsouza" initials="JD" userId="S::jason.dsouza@ueducation1.onmicrosoft.com::66bdae72-2f65-4d00-8c59-236b9d649115" providerId="AD"/>
  <p188:author id="{10B2FD70-2D48-F458-603F-ACBD2BE326F8}" name="Anurag Kumar" initials="AK" userId="4f00490f4c76bd3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6F"/>
    <a:srgbClr val="B7A694"/>
    <a:srgbClr val="917EF2"/>
    <a:srgbClr val="6DD9AB"/>
    <a:srgbClr val="3B72FB"/>
    <a:srgbClr val="FFFFFF"/>
    <a:srgbClr val="F52D3E"/>
    <a:srgbClr val="CBF1E1"/>
    <a:srgbClr val="B6ECD5"/>
    <a:srgbClr val="F75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 autoAdjust="0"/>
    <p:restoredTop sz="89660"/>
  </p:normalViewPr>
  <p:slideViewPr>
    <p:cSldViewPr snapToGrid="0">
      <p:cViewPr varScale="1">
        <p:scale>
          <a:sx n="85" d="100"/>
          <a:sy n="85" d="100"/>
        </p:scale>
        <p:origin x="24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9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80E069-A28B-4BE1-A9C0-B56DDAE5617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IN"/>
        </a:p>
      </dgm:t>
    </dgm:pt>
    <dgm:pt modelId="{659DA0A6-4E02-499B-81B9-B53E15C91CF8}">
      <dgm:prSet phldrT="[Text]" custT="1"/>
      <dgm:spPr>
        <a:solidFill>
          <a:schemeClr val="accent6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US" sz="1800">
              <a:solidFill>
                <a:schemeClr val="tx1">
                  <a:lumMod val="95000"/>
                  <a:lumOff val="5000"/>
                </a:schemeClr>
              </a:solidFill>
              <a:latin typeface="+mj-lt"/>
            </a:rPr>
            <a:t>Intelligence that can be achieved by digital technologies</a:t>
          </a:r>
          <a:endParaRPr lang="en-IN" sz="1800">
            <a:solidFill>
              <a:schemeClr val="tx1">
                <a:lumMod val="95000"/>
                <a:lumOff val="5000"/>
              </a:schemeClr>
            </a:solidFill>
            <a:latin typeface="+mj-lt"/>
          </a:endParaRPr>
        </a:p>
      </dgm:t>
    </dgm:pt>
    <dgm:pt modelId="{DD592CE4-0C4E-49C6-8E5E-3F9D9ED494E7}" type="parTrans" cxnId="{5DF912ED-BBD2-4B11-B3ED-EE532252A429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A866CD7F-EDBF-4F8E-A3B6-D489CF31F7DF}" type="sibTrans" cxnId="{5DF912ED-BBD2-4B11-B3ED-EE532252A429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0A6BB4B6-AA06-462A-B76A-3A73D8E1546A}">
      <dgm:prSet phldrT="[Text]" custT="1"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rPr>
            <a:t>Prediction of nature, future behavior or a value Classification/Regression</a:t>
          </a:r>
          <a:endParaRPr lang="en-IN" sz="1800" dirty="0">
            <a:solidFill>
              <a:schemeClr val="tx1">
                <a:lumMod val="95000"/>
                <a:lumOff val="5000"/>
              </a:schemeClr>
            </a:solidFill>
            <a:latin typeface="+mj-lt"/>
          </a:endParaRPr>
        </a:p>
      </dgm:t>
    </dgm:pt>
    <dgm:pt modelId="{BAAE107B-BB8C-4EC7-8995-2F930CC57B70}" type="parTrans" cxnId="{63BA5C0E-ED14-405D-9AD0-DCD770C86D06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44183572-BA30-40D7-94AF-0CD002A92381}" type="sibTrans" cxnId="{63BA5C0E-ED14-405D-9AD0-DCD770C86D06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8F109FBF-C30B-4F47-AB1A-0DE1DA4792D3}">
      <dgm:prSet phldrT="[Text]" custT="1"/>
      <dgm:spPr>
        <a:solidFill>
          <a:srgbClr val="5B9BD5">
            <a:lumMod val="40000"/>
            <a:lumOff val="6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r>
            <a:rPr 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Cambria" panose="02040503050406030204"/>
              <a:ea typeface="+mn-ea"/>
              <a:cs typeface="+mn-cs"/>
            </a:rPr>
            <a:t>Learning</a:t>
          </a: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rPr>
            <a:t> insights from data</a:t>
          </a:r>
        </a:p>
        <a:p>
          <a:r>
            <a:rPr 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Cambria" panose="02040503050406030204"/>
              <a:ea typeface="+mn-ea"/>
              <a:cs typeface="+mn-cs"/>
            </a:rPr>
            <a:t>Clustering/Recommendations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  <a:latin typeface="+mj-lt"/>
          </a:endParaRPr>
        </a:p>
      </dgm:t>
    </dgm:pt>
    <dgm:pt modelId="{6C335B78-F31B-4355-955C-26D34D69A494}" type="parTrans" cxnId="{420A3EE0-1513-4128-B4BC-58DEF980BA1E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B3315524-B1F0-43FC-B681-DDB0F0815FE6}" type="sibTrans" cxnId="{420A3EE0-1513-4128-B4BC-58DEF980BA1E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0E5F5466-5493-4B28-9CF7-6395F3AF444A}">
      <dgm:prSet phldrT="[Text]" custT="1"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rPr>
            <a:t>Finding the best arrangement</a:t>
          </a:r>
        </a:p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rPr>
            <a:t>Optimization/Reinforcement Learning</a:t>
          </a:r>
          <a:endParaRPr lang="en-IN" sz="1800" dirty="0">
            <a:solidFill>
              <a:schemeClr val="tx1">
                <a:lumMod val="95000"/>
                <a:lumOff val="5000"/>
              </a:schemeClr>
            </a:solidFill>
            <a:latin typeface="+mj-lt"/>
          </a:endParaRPr>
        </a:p>
      </dgm:t>
    </dgm:pt>
    <dgm:pt modelId="{859272E5-B425-48BA-A6D1-EB29AF258EC2}" type="parTrans" cxnId="{6FE3496D-947D-4DDE-BD0F-BC4980BE6FE1}">
      <dgm:prSet/>
      <dgm:spPr/>
      <dgm:t>
        <a:bodyPr/>
        <a:lstStyle/>
        <a:p>
          <a:endParaRPr lang="en-IN"/>
        </a:p>
      </dgm:t>
    </dgm:pt>
    <dgm:pt modelId="{5113B06A-0F12-4E7F-8E63-22BD3A352B83}" type="sibTrans" cxnId="{6FE3496D-947D-4DDE-BD0F-BC4980BE6FE1}">
      <dgm:prSet/>
      <dgm:spPr/>
      <dgm:t>
        <a:bodyPr/>
        <a:lstStyle/>
        <a:p>
          <a:endParaRPr lang="en-IN"/>
        </a:p>
      </dgm:t>
    </dgm:pt>
    <dgm:pt modelId="{24168853-6646-4D79-B4E6-3014D00FDFAB}">
      <dgm:prSet phldrT="[Text]" custT="1"/>
      <dgm:spPr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Cambria" panose="02040503050406030204"/>
              <a:ea typeface="+mn-ea"/>
              <a:cs typeface="+mn-cs"/>
            </a:rPr>
            <a:t>Learning to generate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Cambria" panose="02040503050406030204"/>
              <a:ea typeface="+mn-ea"/>
              <a:cs typeface="+mn-cs"/>
            </a:rPr>
            <a:t>Gen AI</a:t>
          </a:r>
          <a:endParaRPr lang="en-IN" sz="1800" kern="1200" dirty="0">
            <a:solidFill>
              <a:prstClr val="black">
                <a:lumMod val="95000"/>
                <a:lumOff val="5000"/>
              </a:prstClr>
            </a:solidFill>
            <a:latin typeface="Cambria" panose="02040503050406030204"/>
            <a:ea typeface="+mn-ea"/>
            <a:cs typeface="+mn-cs"/>
          </a:endParaRPr>
        </a:p>
      </dgm:t>
    </dgm:pt>
    <dgm:pt modelId="{6C488CD1-7E77-432E-A5C9-662AFC94C927}" type="parTrans" cxnId="{97BE43F4-3407-4AA7-966D-8837265E4445}">
      <dgm:prSet/>
      <dgm:spPr/>
      <dgm:t>
        <a:bodyPr/>
        <a:lstStyle/>
        <a:p>
          <a:endParaRPr lang="en-IN"/>
        </a:p>
      </dgm:t>
    </dgm:pt>
    <dgm:pt modelId="{649F5404-B8FE-49B5-A02C-42C036898B29}" type="sibTrans" cxnId="{97BE43F4-3407-4AA7-966D-8837265E4445}">
      <dgm:prSet/>
      <dgm:spPr/>
      <dgm:t>
        <a:bodyPr/>
        <a:lstStyle/>
        <a:p>
          <a:endParaRPr lang="en-IN"/>
        </a:p>
      </dgm:t>
    </dgm:pt>
    <dgm:pt modelId="{13D1EFA5-357E-4814-B1DE-7C547A235C1F}" type="pres">
      <dgm:prSet presAssocID="{5A80E069-A28B-4BE1-A9C0-B56DDAE5617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1BA96D-E289-472D-B1BD-7E2A6BEB0B70}" type="pres">
      <dgm:prSet presAssocID="{659DA0A6-4E02-499B-81B9-B53E15C91CF8}" presName="hierRoot1" presStyleCnt="0">
        <dgm:presLayoutVars>
          <dgm:hierBranch val="init"/>
        </dgm:presLayoutVars>
      </dgm:prSet>
      <dgm:spPr/>
    </dgm:pt>
    <dgm:pt modelId="{0CEBEB8F-295F-42E4-A7A8-438C56339B5C}" type="pres">
      <dgm:prSet presAssocID="{659DA0A6-4E02-499B-81B9-B53E15C91CF8}" presName="rootComposite1" presStyleCnt="0"/>
      <dgm:spPr/>
    </dgm:pt>
    <dgm:pt modelId="{AEB16C45-B18D-48EF-AB75-47E388966E59}" type="pres">
      <dgm:prSet presAssocID="{659DA0A6-4E02-499B-81B9-B53E15C91CF8}" presName="rootText1" presStyleLbl="node0" presStyleIdx="0" presStyleCnt="1">
        <dgm:presLayoutVars>
          <dgm:chPref val="3"/>
        </dgm:presLayoutVars>
      </dgm:prSet>
      <dgm:spPr>
        <a:prstGeom prst="snip2DiagRect">
          <a:avLst/>
        </a:prstGeom>
      </dgm:spPr>
    </dgm:pt>
    <dgm:pt modelId="{BCBBDB25-E9B7-427A-B827-698C7235AD0C}" type="pres">
      <dgm:prSet presAssocID="{659DA0A6-4E02-499B-81B9-B53E15C91CF8}" presName="rootConnector1" presStyleLbl="node1" presStyleIdx="0" presStyleCnt="0"/>
      <dgm:spPr/>
    </dgm:pt>
    <dgm:pt modelId="{D612EAF1-2BA8-4055-A509-EC3248B48D0F}" type="pres">
      <dgm:prSet presAssocID="{659DA0A6-4E02-499B-81B9-B53E15C91CF8}" presName="hierChild2" presStyleCnt="0"/>
      <dgm:spPr/>
    </dgm:pt>
    <dgm:pt modelId="{8D691205-7954-472F-8A38-801A18A11476}" type="pres">
      <dgm:prSet presAssocID="{BAAE107B-BB8C-4EC7-8995-2F930CC57B70}" presName="Name64" presStyleLbl="parChTrans1D2" presStyleIdx="0" presStyleCnt="4"/>
      <dgm:spPr/>
    </dgm:pt>
    <dgm:pt modelId="{44BA7734-0838-4B20-BD82-BFEAC78F3E5D}" type="pres">
      <dgm:prSet presAssocID="{0A6BB4B6-AA06-462A-B76A-3A73D8E1546A}" presName="hierRoot2" presStyleCnt="0">
        <dgm:presLayoutVars>
          <dgm:hierBranch val="init"/>
        </dgm:presLayoutVars>
      </dgm:prSet>
      <dgm:spPr/>
    </dgm:pt>
    <dgm:pt modelId="{52BBA7C0-FFB3-4086-9515-1EE820FA0741}" type="pres">
      <dgm:prSet presAssocID="{0A6BB4B6-AA06-462A-B76A-3A73D8E1546A}" presName="rootComposite" presStyleCnt="0"/>
      <dgm:spPr/>
    </dgm:pt>
    <dgm:pt modelId="{312BD22A-287B-4E79-AE07-06408550CBF3}" type="pres">
      <dgm:prSet presAssocID="{0A6BB4B6-AA06-462A-B76A-3A73D8E1546A}" presName="rootText" presStyleLbl="node2" presStyleIdx="0" presStyleCnt="4">
        <dgm:presLayoutVars>
          <dgm:chPref val="3"/>
        </dgm:presLayoutVars>
      </dgm:prSet>
      <dgm:spPr>
        <a:prstGeom prst="snip2DiagRect">
          <a:avLst/>
        </a:prstGeom>
      </dgm:spPr>
    </dgm:pt>
    <dgm:pt modelId="{82AAF20C-7F20-45B9-A1DB-F1D90DF67178}" type="pres">
      <dgm:prSet presAssocID="{0A6BB4B6-AA06-462A-B76A-3A73D8E1546A}" presName="rootConnector" presStyleLbl="node2" presStyleIdx="0" presStyleCnt="4"/>
      <dgm:spPr/>
    </dgm:pt>
    <dgm:pt modelId="{5E199CE9-F602-4B9A-B4EB-49FE8FAE9C81}" type="pres">
      <dgm:prSet presAssocID="{0A6BB4B6-AA06-462A-B76A-3A73D8E1546A}" presName="hierChild4" presStyleCnt="0"/>
      <dgm:spPr/>
    </dgm:pt>
    <dgm:pt modelId="{3531BF8D-A50A-4989-96A8-E9DAF041503B}" type="pres">
      <dgm:prSet presAssocID="{0A6BB4B6-AA06-462A-B76A-3A73D8E1546A}" presName="hierChild5" presStyleCnt="0"/>
      <dgm:spPr/>
    </dgm:pt>
    <dgm:pt modelId="{4A4B70E8-AB8A-4D0B-9760-2F93FDF2B713}" type="pres">
      <dgm:prSet presAssocID="{859272E5-B425-48BA-A6D1-EB29AF258EC2}" presName="Name64" presStyleLbl="parChTrans1D2" presStyleIdx="1" presStyleCnt="4"/>
      <dgm:spPr/>
    </dgm:pt>
    <dgm:pt modelId="{458DF587-E5E2-4DCF-9F9E-031105018A97}" type="pres">
      <dgm:prSet presAssocID="{0E5F5466-5493-4B28-9CF7-6395F3AF444A}" presName="hierRoot2" presStyleCnt="0">
        <dgm:presLayoutVars>
          <dgm:hierBranch val="init"/>
        </dgm:presLayoutVars>
      </dgm:prSet>
      <dgm:spPr/>
    </dgm:pt>
    <dgm:pt modelId="{2E73606F-30A5-4C97-BBC5-C3878D7C8EB8}" type="pres">
      <dgm:prSet presAssocID="{0E5F5466-5493-4B28-9CF7-6395F3AF444A}" presName="rootComposite" presStyleCnt="0"/>
      <dgm:spPr/>
    </dgm:pt>
    <dgm:pt modelId="{08F25A76-EBE0-4C3D-A3CB-CFC8079FC717}" type="pres">
      <dgm:prSet presAssocID="{0E5F5466-5493-4B28-9CF7-6395F3AF444A}" presName="rootText" presStyleLbl="node2" presStyleIdx="1" presStyleCnt="4">
        <dgm:presLayoutVars>
          <dgm:chPref val="3"/>
        </dgm:presLayoutVars>
      </dgm:prSet>
      <dgm:spPr/>
    </dgm:pt>
    <dgm:pt modelId="{6030BCF4-BF45-4DED-A4E9-8C641C614326}" type="pres">
      <dgm:prSet presAssocID="{0E5F5466-5493-4B28-9CF7-6395F3AF444A}" presName="rootConnector" presStyleLbl="node2" presStyleIdx="1" presStyleCnt="4"/>
      <dgm:spPr/>
    </dgm:pt>
    <dgm:pt modelId="{6CB125DA-01BA-47BF-AE68-D0C5CBA8A4D1}" type="pres">
      <dgm:prSet presAssocID="{0E5F5466-5493-4B28-9CF7-6395F3AF444A}" presName="hierChild4" presStyleCnt="0"/>
      <dgm:spPr/>
    </dgm:pt>
    <dgm:pt modelId="{3FB0AA22-B774-48EF-8D70-8CC098322059}" type="pres">
      <dgm:prSet presAssocID="{0E5F5466-5493-4B28-9CF7-6395F3AF444A}" presName="hierChild5" presStyleCnt="0"/>
      <dgm:spPr/>
    </dgm:pt>
    <dgm:pt modelId="{15C79757-07D0-4D07-AFE1-01BB53DFD988}" type="pres">
      <dgm:prSet presAssocID="{6C335B78-F31B-4355-955C-26D34D69A494}" presName="Name64" presStyleLbl="parChTrans1D2" presStyleIdx="2" presStyleCnt="4"/>
      <dgm:spPr/>
    </dgm:pt>
    <dgm:pt modelId="{D2CEDFBA-813D-48B6-9600-3F6F86EAF2EF}" type="pres">
      <dgm:prSet presAssocID="{8F109FBF-C30B-4F47-AB1A-0DE1DA4792D3}" presName="hierRoot2" presStyleCnt="0">
        <dgm:presLayoutVars>
          <dgm:hierBranch val="init"/>
        </dgm:presLayoutVars>
      </dgm:prSet>
      <dgm:spPr/>
    </dgm:pt>
    <dgm:pt modelId="{462D6C0E-672A-4F55-B64F-2883E86CCA79}" type="pres">
      <dgm:prSet presAssocID="{8F109FBF-C30B-4F47-AB1A-0DE1DA4792D3}" presName="rootComposite" presStyleCnt="0"/>
      <dgm:spPr/>
    </dgm:pt>
    <dgm:pt modelId="{7D522E67-6E72-4C48-9106-C9282162ECDB}" type="pres">
      <dgm:prSet presAssocID="{8F109FBF-C30B-4F47-AB1A-0DE1DA4792D3}" presName="rootText" presStyleLbl="node2" presStyleIdx="2" presStyleCnt="4">
        <dgm:presLayoutVars>
          <dgm:chPref val="3"/>
        </dgm:presLayoutVars>
      </dgm:prSet>
      <dgm:spPr>
        <a:xfrm>
          <a:off x="4201147" y="3512729"/>
          <a:ext cx="2722903" cy="830485"/>
        </a:xfrm>
        <a:prstGeom prst="snip2DiagRect">
          <a:avLst/>
        </a:prstGeom>
      </dgm:spPr>
    </dgm:pt>
    <dgm:pt modelId="{50ECF3E0-AAD1-47F1-A7B2-878268438159}" type="pres">
      <dgm:prSet presAssocID="{8F109FBF-C30B-4F47-AB1A-0DE1DA4792D3}" presName="rootConnector" presStyleLbl="node2" presStyleIdx="2" presStyleCnt="4"/>
      <dgm:spPr/>
    </dgm:pt>
    <dgm:pt modelId="{C4AA5694-8E0D-4AE1-860D-FB0B6AD3A9F6}" type="pres">
      <dgm:prSet presAssocID="{8F109FBF-C30B-4F47-AB1A-0DE1DA4792D3}" presName="hierChild4" presStyleCnt="0"/>
      <dgm:spPr/>
    </dgm:pt>
    <dgm:pt modelId="{B4526876-D86E-4665-BA8D-ED3EAC5DF41F}" type="pres">
      <dgm:prSet presAssocID="{8F109FBF-C30B-4F47-AB1A-0DE1DA4792D3}" presName="hierChild5" presStyleCnt="0"/>
      <dgm:spPr/>
    </dgm:pt>
    <dgm:pt modelId="{47FA1DFB-7C66-42A7-ACB4-A8483C041EFD}" type="pres">
      <dgm:prSet presAssocID="{6C488CD1-7E77-432E-A5C9-662AFC94C927}" presName="Name64" presStyleLbl="parChTrans1D2" presStyleIdx="3" presStyleCnt="4"/>
      <dgm:spPr/>
    </dgm:pt>
    <dgm:pt modelId="{ECCBA554-1D47-4C41-A941-0CD5AF4D5B8B}" type="pres">
      <dgm:prSet presAssocID="{24168853-6646-4D79-B4E6-3014D00FDFAB}" presName="hierRoot2" presStyleCnt="0">
        <dgm:presLayoutVars>
          <dgm:hierBranch val="init"/>
        </dgm:presLayoutVars>
      </dgm:prSet>
      <dgm:spPr/>
    </dgm:pt>
    <dgm:pt modelId="{96BF88F8-1374-4C77-8B57-4E9E8CCEF52D}" type="pres">
      <dgm:prSet presAssocID="{24168853-6646-4D79-B4E6-3014D00FDFAB}" presName="rootComposite" presStyleCnt="0"/>
      <dgm:spPr/>
    </dgm:pt>
    <dgm:pt modelId="{9685686F-76D2-46B2-8CB7-61EBD2B20F3C}" type="pres">
      <dgm:prSet presAssocID="{24168853-6646-4D79-B4E6-3014D00FDFAB}" presName="rootText" presStyleLbl="node2" presStyleIdx="3" presStyleCnt="4">
        <dgm:presLayoutVars>
          <dgm:chPref val="3"/>
        </dgm:presLayoutVars>
      </dgm:prSet>
      <dgm:spPr/>
    </dgm:pt>
    <dgm:pt modelId="{918B4CF1-EA83-4AB9-99C6-659E0E23E73B}" type="pres">
      <dgm:prSet presAssocID="{24168853-6646-4D79-B4E6-3014D00FDFAB}" presName="rootConnector" presStyleLbl="node2" presStyleIdx="3" presStyleCnt="4"/>
      <dgm:spPr/>
    </dgm:pt>
    <dgm:pt modelId="{734832EA-C57B-46F7-9680-5EB2CD58B51B}" type="pres">
      <dgm:prSet presAssocID="{24168853-6646-4D79-B4E6-3014D00FDFAB}" presName="hierChild4" presStyleCnt="0"/>
      <dgm:spPr/>
    </dgm:pt>
    <dgm:pt modelId="{AAFDA79E-3672-49E4-BB05-A260264B5108}" type="pres">
      <dgm:prSet presAssocID="{24168853-6646-4D79-B4E6-3014D00FDFAB}" presName="hierChild5" presStyleCnt="0"/>
      <dgm:spPr/>
    </dgm:pt>
    <dgm:pt modelId="{7FE5AA7D-7FA4-4BB8-9C17-E5C4B6D74FAB}" type="pres">
      <dgm:prSet presAssocID="{659DA0A6-4E02-499B-81B9-B53E15C91CF8}" presName="hierChild3" presStyleCnt="0"/>
      <dgm:spPr/>
    </dgm:pt>
  </dgm:ptLst>
  <dgm:cxnLst>
    <dgm:cxn modelId="{63BA5C0E-ED14-405D-9AD0-DCD770C86D06}" srcId="{659DA0A6-4E02-499B-81B9-B53E15C91CF8}" destId="{0A6BB4B6-AA06-462A-B76A-3A73D8E1546A}" srcOrd="0" destOrd="0" parTransId="{BAAE107B-BB8C-4EC7-8995-2F930CC57B70}" sibTransId="{44183572-BA30-40D7-94AF-0CD002A92381}"/>
    <dgm:cxn modelId="{6C89E217-6B9E-40B0-B6CA-01AE32836C69}" type="presOf" srcId="{BAAE107B-BB8C-4EC7-8995-2F930CC57B70}" destId="{8D691205-7954-472F-8A38-801A18A11476}" srcOrd="0" destOrd="0" presId="urn:microsoft.com/office/officeart/2009/3/layout/HorizontalOrganizationChart"/>
    <dgm:cxn modelId="{348A3126-CEF9-47DA-AC21-6C17C89F6360}" type="presOf" srcId="{8F109FBF-C30B-4F47-AB1A-0DE1DA4792D3}" destId="{50ECF3E0-AAD1-47F1-A7B2-878268438159}" srcOrd="1" destOrd="0" presId="urn:microsoft.com/office/officeart/2009/3/layout/HorizontalOrganizationChart"/>
    <dgm:cxn modelId="{1F589C26-EFF2-4502-90E4-97F911DFDEB1}" type="presOf" srcId="{659DA0A6-4E02-499B-81B9-B53E15C91CF8}" destId="{BCBBDB25-E9B7-427A-B827-698C7235AD0C}" srcOrd="1" destOrd="0" presId="urn:microsoft.com/office/officeart/2009/3/layout/HorizontalOrganizationChart"/>
    <dgm:cxn modelId="{8E7CFF26-326A-4B84-AB89-809C662A12B5}" type="presOf" srcId="{24168853-6646-4D79-B4E6-3014D00FDFAB}" destId="{9685686F-76D2-46B2-8CB7-61EBD2B20F3C}" srcOrd="0" destOrd="0" presId="urn:microsoft.com/office/officeart/2009/3/layout/HorizontalOrganizationChart"/>
    <dgm:cxn modelId="{12ACD62C-A6C1-417A-A055-68F43BAEAB3C}" type="presOf" srcId="{0E5F5466-5493-4B28-9CF7-6395F3AF444A}" destId="{6030BCF4-BF45-4DED-A4E9-8C641C614326}" srcOrd="1" destOrd="0" presId="urn:microsoft.com/office/officeart/2009/3/layout/HorizontalOrganizationChart"/>
    <dgm:cxn modelId="{F2365433-1BDC-42CE-AC5E-31A1C66A5FE2}" type="presOf" srcId="{24168853-6646-4D79-B4E6-3014D00FDFAB}" destId="{918B4CF1-EA83-4AB9-99C6-659E0E23E73B}" srcOrd="1" destOrd="0" presId="urn:microsoft.com/office/officeart/2009/3/layout/HorizontalOrganizationChart"/>
    <dgm:cxn modelId="{78B7233B-0587-464D-A1B9-A272044DDC25}" type="presOf" srcId="{0E5F5466-5493-4B28-9CF7-6395F3AF444A}" destId="{08F25A76-EBE0-4C3D-A3CB-CFC8079FC717}" srcOrd="0" destOrd="0" presId="urn:microsoft.com/office/officeart/2009/3/layout/HorizontalOrganizationChart"/>
    <dgm:cxn modelId="{6FE3496D-947D-4DDE-BD0F-BC4980BE6FE1}" srcId="{659DA0A6-4E02-499B-81B9-B53E15C91CF8}" destId="{0E5F5466-5493-4B28-9CF7-6395F3AF444A}" srcOrd="1" destOrd="0" parTransId="{859272E5-B425-48BA-A6D1-EB29AF258EC2}" sibTransId="{5113B06A-0F12-4E7F-8E63-22BD3A352B83}"/>
    <dgm:cxn modelId="{D99E524D-1B80-4EA7-B38A-471D34274CA6}" type="presOf" srcId="{5A80E069-A28B-4BE1-A9C0-B56DDAE56175}" destId="{13D1EFA5-357E-4814-B1DE-7C547A235C1F}" srcOrd="0" destOrd="0" presId="urn:microsoft.com/office/officeart/2009/3/layout/HorizontalOrganizationChart"/>
    <dgm:cxn modelId="{2357CBC7-63DF-4F00-BCF5-A573D4134545}" type="presOf" srcId="{6C488CD1-7E77-432E-A5C9-662AFC94C927}" destId="{47FA1DFB-7C66-42A7-ACB4-A8483C041EFD}" srcOrd="0" destOrd="0" presId="urn:microsoft.com/office/officeart/2009/3/layout/HorizontalOrganizationChart"/>
    <dgm:cxn modelId="{146F84C8-7F9E-4CDB-B60C-099A19A170E7}" type="presOf" srcId="{859272E5-B425-48BA-A6D1-EB29AF258EC2}" destId="{4A4B70E8-AB8A-4D0B-9760-2F93FDF2B713}" srcOrd="0" destOrd="0" presId="urn:microsoft.com/office/officeart/2009/3/layout/HorizontalOrganizationChart"/>
    <dgm:cxn modelId="{A72618D1-85CB-4E50-AB6C-9877E8A95F72}" type="presOf" srcId="{8F109FBF-C30B-4F47-AB1A-0DE1DA4792D3}" destId="{7D522E67-6E72-4C48-9106-C9282162ECDB}" srcOrd="0" destOrd="0" presId="urn:microsoft.com/office/officeart/2009/3/layout/HorizontalOrganizationChart"/>
    <dgm:cxn modelId="{85342DD5-210F-42C9-8D84-429F2A82E31D}" type="presOf" srcId="{0A6BB4B6-AA06-462A-B76A-3A73D8E1546A}" destId="{312BD22A-287B-4E79-AE07-06408550CBF3}" srcOrd="0" destOrd="0" presId="urn:microsoft.com/office/officeart/2009/3/layout/HorizontalOrganizationChart"/>
    <dgm:cxn modelId="{56E66DDD-62D6-43FB-9390-8BC9B4F1BD10}" type="presOf" srcId="{659DA0A6-4E02-499B-81B9-B53E15C91CF8}" destId="{AEB16C45-B18D-48EF-AB75-47E388966E59}" srcOrd="0" destOrd="0" presId="urn:microsoft.com/office/officeart/2009/3/layout/HorizontalOrganizationChart"/>
    <dgm:cxn modelId="{420A3EE0-1513-4128-B4BC-58DEF980BA1E}" srcId="{659DA0A6-4E02-499B-81B9-B53E15C91CF8}" destId="{8F109FBF-C30B-4F47-AB1A-0DE1DA4792D3}" srcOrd="2" destOrd="0" parTransId="{6C335B78-F31B-4355-955C-26D34D69A494}" sibTransId="{B3315524-B1F0-43FC-B681-DDB0F0815FE6}"/>
    <dgm:cxn modelId="{1F3855E6-4787-4A16-A411-1B99E4687676}" type="presOf" srcId="{6C335B78-F31B-4355-955C-26D34D69A494}" destId="{15C79757-07D0-4D07-AFE1-01BB53DFD988}" srcOrd="0" destOrd="0" presId="urn:microsoft.com/office/officeart/2009/3/layout/HorizontalOrganizationChart"/>
    <dgm:cxn modelId="{5DF912ED-BBD2-4B11-B3ED-EE532252A429}" srcId="{5A80E069-A28B-4BE1-A9C0-B56DDAE56175}" destId="{659DA0A6-4E02-499B-81B9-B53E15C91CF8}" srcOrd="0" destOrd="0" parTransId="{DD592CE4-0C4E-49C6-8E5E-3F9D9ED494E7}" sibTransId="{A866CD7F-EDBF-4F8E-A3B6-D489CF31F7DF}"/>
    <dgm:cxn modelId="{97BE43F4-3407-4AA7-966D-8837265E4445}" srcId="{659DA0A6-4E02-499B-81B9-B53E15C91CF8}" destId="{24168853-6646-4D79-B4E6-3014D00FDFAB}" srcOrd="3" destOrd="0" parTransId="{6C488CD1-7E77-432E-A5C9-662AFC94C927}" sibTransId="{649F5404-B8FE-49B5-A02C-42C036898B29}"/>
    <dgm:cxn modelId="{9109CCFE-D6DE-401D-94D4-282352E784C5}" type="presOf" srcId="{0A6BB4B6-AA06-462A-B76A-3A73D8E1546A}" destId="{82AAF20C-7F20-45B9-A1DB-F1D90DF67178}" srcOrd="1" destOrd="0" presId="urn:microsoft.com/office/officeart/2009/3/layout/HorizontalOrganizationChart"/>
    <dgm:cxn modelId="{9E904352-A557-478E-96A2-F1A73D7D5D7C}" type="presParOf" srcId="{13D1EFA5-357E-4814-B1DE-7C547A235C1F}" destId="{5D1BA96D-E289-472D-B1BD-7E2A6BEB0B70}" srcOrd="0" destOrd="0" presId="urn:microsoft.com/office/officeart/2009/3/layout/HorizontalOrganizationChart"/>
    <dgm:cxn modelId="{A43D98D2-0F14-414D-B621-4E6C20CF5480}" type="presParOf" srcId="{5D1BA96D-E289-472D-B1BD-7E2A6BEB0B70}" destId="{0CEBEB8F-295F-42E4-A7A8-438C56339B5C}" srcOrd="0" destOrd="0" presId="urn:microsoft.com/office/officeart/2009/3/layout/HorizontalOrganizationChart"/>
    <dgm:cxn modelId="{17E6F6F6-92CB-4AE7-8ABC-B94AEDE47625}" type="presParOf" srcId="{0CEBEB8F-295F-42E4-A7A8-438C56339B5C}" destId="{AEB16C45-B18D-48EF-AB75-47E388966E59}" srcOrd="0" destOrd="0" presId="urn:microsoft.com/office/officeart/2009/3/layout/HorizontalOrganizationChart"/>
    <dgm:cxn modelId="{5E1C3A97-F160-4CDC-86FD-B87D913224B7}" type="presParOf" srcId="{0CEBEB8F-295F-42E4-A7A8-438C56339B5C}" destId="{BCBBDB25-E9B7-427A-B827-698C7235AD0C}" srcOrd="1" destOrd="0" presId="urn:microsoft.com/office/officeart/2009/3/layout/HorizontalOrganizationChart"/>
    <dgm:cxn modelId="{DE0D7DB5-E3BE-4FFF-91DE-86C161CAA3C0}" type="presParOf" srcId="{5D1BA96D-E289-472D-B1BD-7E2A6BEB0B70}" destId="{D612EAF1-2BA8-4055-A509-EC3248B48D0F}" srcOrd="1" destOrd="0" presId="urn:microsoft.com/office/officeart/2009/3/layout/HorizontalOrganizationChart"/>
    <dgm:cxn modelId="{E53C3B83-D5B0-4BCB-B949-6012F053C001}" type="presParOf" srcId="{D612EAF1-2BA8-4055-A509-EC3248B48D0F}" destId="{8D691205-7954-472F-8A38-801A18A11476}" srcOrd="0" destOrd="0" presId="urn:microsoft.com/office/officeart/2009/3/layout/HorizontalOrganizationChart"/>
    <dgm:cxn modelId="{B7348164-08D3-4FA5-BDAA-5657D69F01E7}" type="presParOf" srcId="{D612EAF1-2BA8-4055-A509-EC3248B48D0F}" destId="{44BA7734-0838-4B20-BD82-BFEAC78F3E5D}" srcOrd="1" destOrd="0" presId="urn:microsoft.com/office/officeart/2009/3/layout/HorizontalOrganizationChart"/>
    <dgm:cxn modelId="{A651EBA0-D4C8-4435-95BF-875D0B74EAA4}" type="presParOf" srcId="{44BA7734-0838-4B20-BD82-BFEAC78F3E5D}" destId="{52BBA7C0-FFB3-4086-9515-1EE820FA0741}" srcOrd="0" destOrd="0" presId="urn:microsoft.com/office/officeart/2009/3/layout/HorizontalOrganizationChart"/>
    <dgm:cxn modelId="{CC297CB4-C21D-4C02-A756-1E56E7B2C602}" type="presParOf" srcId="{52BBA7C0-FFB3-4086-9515-1EE820FA0741}" destId="{312BD22A-287B-4E79-AE07-06408550CBF3}" srcOrd="0" destOrd="0" presId="urn:microsoft.com/office/officeart/2009/3/layout/HorizontalOrganizationChart"/>
    <dgm:cxn modelId="{157CF29B-0D77-429C-AFB9-D9BA1DF5E459}" type="presParOf" srcId="{52BBA7C0-FFB3-4086-9515-1EE820FA0741}" destId="{82AAF20C-7F20-45B9-A1DB-F1D90DF67178}" srcOrd="1" destOrd="0" presId="urn:microsoft.com/office/officeart/2009/3/layout/HorizontalOrganizationChart"/>
    <dgm:cxn modelId="{0F3A07F0-40AD-48FF-B10D-FAFC0913EB34}" type="presParOf" srcId="{44BA7734-0838-4B20-BD82-BFEAC78F3E5D}" destId="{5E199CE9-F602-4B9A-B4EB-49FE8FAE9C81}" srcOrd="1" destOrd="0" presId="urn:microsoft.com/office/officeart/2009/3/layout/HorizontalOrganizationChart"/>
    <dgm:cxn modelId="{4D073CDD-8447-4B5B-A9D8-7685A3CF9141}" type="presParOf" srcId="{44BA7734-0838-4B20-BD82-BFEAC78F3E5D}" destId="{3531BF8D-A50A-4989-96A8-E9DAF041503B}" srcOrd="2" destOrd="0" presId="urn:microsoft.com/office/officeart/2009/3/layout/HorizontalOrganizationChart"/>
    <dgm:cxn modelId="{647E1DA2-EAD1-491A-BE9D-ED39DA000A63}" type="presParOf" srcId="{D612EAF1-2BA8-4055-A509-EC3248B48D0F}" destId="{4A4B70E8-AB8A-4D0B-9760-2F93FDF2B713}" srcOrd="2" destOrd="0" presId="urn:microsoft.com/office/officeart/2009/3/layout/HorizontalOrganizationChart"/>
    <dgm:cxn modelId="{82755108-14F4-48C5-8FD0-62F1B9293372}" type="presParOf" srcId="{D612EAF1-2BA8-4055-A509-EC3248B48D0F}" destId="{458DF587-E5E2-4DCF-9F9E-031105018A97}" srcOrd="3" destOrd="0" presId="urn:microsoft.com/office/officeart/2009/3/layout/HorizontalOrganizationChart"/>
    <dgm:cxn modelId="{1491AB07-DA43-4109-919A-FF49846327CF}" type="presParOf" srcId="{458DF587-E5E2-4DCF-9F9E-031105018A97}" destId="{2E73606F-30A5-4C97-BBC5-C3878D7C8EB8}" srcOrd="0" destOrd="0" presId="urn:microsoft.com/office/officeart/2009/3/layout/HorizontalOrganizationChart"/>
    <dgm:cxn modelId="{68DD8720-18CB-47BC-B93D-583668A828FF}" type="presParOf" srcId="{2E73606F-30A5-4C97-BBC5-C3878D7C8EB8}" destId="{08F25A76-EBE0-4C3D-A3CB-CFC8079FC717}" srcOrd="0" destOrd="0" presId="urn:microsoft.com/office/officeart/2009/3/layout/HorizontalOrganizationChart"/>
    <dgm:cxn modelId="{B3CD532F-3C52-4383-93CF-DC6B2CF1444D}" type="presParOf" srcId="{2E73606F-30A5-4C97-BBC5-C3878D7C8EB8}" destId="{6030BCF4-BF45-4DED-A4E9-8C641C614326}" srcOrd="1" destOrd="0" presId="urn:microsoft.com/office/officeart/2009/3/layout/HorizontalOrganizationChart"/>
    <dgm:cxn modelId="{614EFA80-4B96-4C9C-94B7-11A0E650FE92}" type="presParOf" srcId="{458DF587-E5E2-4DCF-9F9E-031105018A97}" destId="{6CB125DA-01BA-47BF-AE68-D0C5CBA8A4D1}" srcOrd="1" destOrd="0" presId="urn:microsoft.com/office/officeart/2009/3/layout/HorizontalOrganizationChart"/>
    <dgm:cxn modelId="{1CE836CB-A74E-46B6-A126-3D3435E81E5A}" type="presParOf" srcId="{458DF587-E5E2-4DCF-9F9E-031105018A97}" destId="{3FB0AA22-B774-48EF-8D70-8CC098322059}" srcOrd="2" destOrd="0" presId="urn:microsoft.com/office/officeart/2009/3/layout/HorizontalOrganizationChart"/>
    <dgm:cxn modelId="{5DFC041B-0BC8-4150-87E9-8E67072E2AB9}" type="presParOf" srcId="{D612EAF1-2BA8-4055-A509-EC3248B48D0F}" destId="{15C79757-07D0-4D07-AFE1-01BB53DFD988}" srcOrd="4" destOrd="0" presId="urn:microsoft.com/office/officeart/2009/3/layout/HorizontalOrganizationChart"/>
    <dgm:cxn modelId="{348DFB00-0A17-46AE-9350-383E8552A495}" type="presParOf" srcId="{D612EAF1-2BA8-4055-A509-EC3248B48D0F}" destId="{D2CEDFBA-813D-48B6-9600-3F6F86EAF2EF}" srcOrd="5" destOrd="0" presId="urn:microsoft.com/office/officeart/2009/3/layout/HorizontalOrganizationChart"/>
    <dgm:cxn modelId="{8D6B1399-1FFB-4575-95A6-4925CEB992AA}" type="presParOf" srcId="{D2CEDFBA-813D-48B6-9600-3F6F86EAF2EF}" destId="{462D6C0E-672A-4F55-B64F-2883E86CCA79}" srcOrd="0" destOrd="0" presId="urn:microsoft.com/office/officeart/2009/3/layout/HorizontalOrganizationChart"/>
    <dgm:cxn modelId="{FABCDBD3-78FD-4409-A689-AB20B3410D38}" type="presParOf" srcId="{462D6C0E-672A-4F55-B64F-2883E86CCA79}" destId="{7D522E67-6E72-4C48-9106-C9282162ECDB}" srcOrd="0" destOrd="0" presId="urn:microsoft.com/office/officeart/2009/3/layout/HorizontalOrganizationChart"/>
    <dgm:cxn modelId="{86BDDD14-420B-40B1-9269-3C4EA3E163CB}" type="presParOf" srcId="{462D6C0E-672A-4F55-B64F-2883E86CCA79}" destId="{50ECF3E0-AAD1-47F1-A7B2-878268438159}" srcOrd="1" destOrd="0" presId="urn:microsoft.com/office/officeart/2009/3/layout/HorizontalOrganizationChart"/>
    <dgm:cxn modelId="{14288AEE-6ECE-4156-9492-F2AC266C37B2}" type="presParOf" srcId="{D2CEDFBA-813D-48B6-9600-3F6F86EAF2EF}" destId="{C4AA5694-8E0D-4AE1-860D-FB0B6AD3A9F6}" srcOrd="1" destOrd="0" presId="urn:microsoft.com/office/officeart/2009/3/layout/HorizontalOrganizationChart"/>
    <dgm:cxn modelId="{3FFDE92E-B7D4-436D-88CF-558D47BCFB42}" type="presParOf" srcId="{D2CEDFBA-813D-48B6-9600-3F6F86EAF2EF}" destId="{B4526876-D86E-4665-BA8D-ED3EAC5DF41F}" srcOrd="2" destOrd="0" presId="urn:microsoft.com/office/officeart/2009/3/layout/HorizontalOrganizationChart"/>
    <dgm:cxn modelId="{72548CD1-E776-4532-AD28-64CD21DE890F}" type="presParOf" srcId="{D612EAF1-2BA8-4055-A509-EC3248B48D0F}" destId="{47FA1DFB-7C66-42A7-ACB4-A8483C041EFD}" srcOrd="6" destOrd="0" presId="urn:microsoft.com/office/officeart/2009/3/layout/HorizontalOrganizationChart"/>
    <dgm:cxn modelId="{8EDDFB83-97F8-475F-BDE8-B0CBB85AFA5E}" type="presParOf" srcId="{D612EAF1-2BA8-4055-A509-EC3248B48D0F}" destId="{ECCBA554-1D47-4C41-A941-0CD5AF4D5B8B}" srcOrd="7" destOrd="0" presId="urn:microsoft.com/office/officeart/2009/3/layout/HorizontalOrganizationChart"/>
    <dgm:cxn modelId="{509A5466-AFC1-4461-9B7F-ECBD3A93C6C5}" type="presParOf" srcId="{ECCBA554-1D47-4C41-A941-0CD5AF4D5B8B}" destId="{96BF88F8-1374-4C77-8B57-4E9E8CCEF52D}" srcOrd="0" destOrd="0" presId="urn:microsoft.com/office/officeart/2009/3/layout/HorizontalOrganizationChart"/>
    <dgm:cxn modelId="{4DB60504-FAE6-402F-A2FD-8FEBA3FEEF04}" type="presParOf" srcId="{96BF88F8-1374-4C77-8B57-4E9E8CCEF52D}" destId="{9685686F-76D2-46B2-8CB7-61EBD2B20F3C}" srcOrd="0" destOrd="0" presId="urn:microsoft.com/office/officeart/2009/3/layout/HorizontalOrganizationChart"/>
    <dgm:cxn modelId="{B828B58C-1A40-4881-B43F-743BF2094B3D}" type="presParOf" srcId="{96BF88F8-1374-4C77-8B57-4E9E8CCEF52D}" destId="{918B4CF1-EA83-4AB9-99C6-659E0E23E73B}" srcOrd="1" destOrd="0" presId="urn:microsoft.com/office/officeart/2009/3/layout/HorizontalOrganizationChart"/>
    <dgm:cxn modelId="{B3CE5E8D-8217-4EF9-A1FE-DCB50E75A3D1}" type="presParOf" srcId="{ECCBA554-1D47-4C41-A941-0CD5AF4D5B8B}" destId="{734832EA-C57B-46F7-9680-5EB2CD58B51B}" srcOrd="1" destOrd="0" presId="urn:microsoft.com/office/officeart/2009/3/layout/HorizontalOrganizationChart"/>
    <dgm:cxn modelId="{EEF2F2A2-FABE-425F-B68B-C773CD9BD221}" type="presParOf" srcId="{ECCBA554-1D47-4C41-A941-0CD5AF4D5B8B}" destId="{AAFDA79E-3672-49E4-BB05-A260264B5108}" srcOrd="2" destOrd="0" presId="urn:microsoft.com/office/officeart/2009/3/layout/HorizontalOrganizationChart"/>
    <dgm:cxn modelId="{DD8D080D-8948-4008-B5E3-8375D66BA5D1}" type="presParOf" srcId="{5D1BA96D-E289-472D-B1BD-7E2A6BEB0B70}" destId="{7FE5AA7D-7FA4-4BB8-9C17-E5C4B6D74FAB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540697-FDEC-4E8B-AE39-F2210119583B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C5A2D1D-49D3-48EB-854A-B7EEF8960A2C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>
              <a:latin typeface="Candara" panose="020E0502030303020204" pitchFamily="34" charset="0"/>
            </a:rPr>
            <a:t>Machine learning</a:t>
          </a:r>
          <a:endParaRPr lang="en-IN" dirty="0">
            <a:latin typeface="Candara" panose="020E0502030303020204" pitchFamily="34" charset="0"/>
          </a:endParaRPr>
        </a:p>
      </dgm:t>
    </dgm:pt>
    <dgm:pt modelId="{D881599C-45CF-40EE-9CF0-0DD59FC7618D}" type="parTrans" cxnId="{12EF1027-033E-40B3-8B25-7D7D5A9C16F5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CF9F72EB-4518-4504-A69B-EF057AA8EA31}" type="sibTrans" cxnId="{12EF1027-033E-40B3-8B25-7D7D5A9C16F5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A11EB6EF-E0AC-4B33-AF7C-8D5D45BBD46F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</a:rPr>
            <a:t>Are you predicting a future value or behavior from the past</a:t>
          </a:r>
        </a:p>
        <a:p>
          <a:r>
            <a:rPr lang="en-US" dirty="0">
              <a:latin typeface="Candara" panose="020E0502030303020204" pitchFamily="34" charset="0"/>
            </a:rPr>
            <a:t>Supervised</a:t>
          </a:r>
          <a:endParaRPr lang="en-IN" dirty="0">
            <a:latin typeface="Candara" panose="020E0502030303020204" pitchFamily="34" charset="0"/>
          </a:endParaRPr>
        </a:p>
      </dgm:t>
    </dgm:pt>
    <dgm:pt modelId="{1562172F-4706-4B24-8575-2597343F285E}" type="parTrans" cxnId="{08F7974A-F5D3-4814-AF9E-B27494E04E06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A379D0B3-42C9-4E06-A9D1-4CA2EFBEDC73}" type="sibTrans" cxnId="{08F7974A-F5D3-4814-AF9E-B27494E04E06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BA025406-65A2-43E4-900C-D07AD2CF57D5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Candara" panose="020E0502030303020204" pitchFamily="34" charset="0"/>
            </a:rPr>
            <a:t>If the output is number, regression</a:t>
          </a:r>
          <a:endParaRPr lang="en-IN" dirty="0">
            <a:latin typeface="Candara" panose="020E0502030303020204" pitchFamily="34" charset="0"/>
          </a:endParaRPr>
        </a:p>
      </dgm:t>
    </dgm:pt>
    <dgm:pt modelId="{B42CB751-2BD2-40CF-AF14-0430418034E5}" type="parTrans" cxnId="{3CF59781-CB9E-4F74-BB2D-F64E7EFCDBBA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8396B855-A769-4B2A-B191-EB56C1BA2055}" type="sibTrans" cxnId="{3CF59781-CB9E-4F74-BB2D-F64E7EFCDBBA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5A48C0A7-F146-472C-B40D-59B282FF42F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Candara" panose="020E0502030303020204" pitchFamily="34" charset="0"/>
            </a:rPr>
            <a:t>If the output is a category, classification</a:t>
          </a:r>
          <a:endParaRPr lang="en-IN" dirty="0">
            <a:latin typeface="Candara" panose="020E0502030303020204" pitchFamily="34" charset="0"/>
          </a:endParaRPr>
        </a:p>
      </dgm:t>
    </dgm:pt>
    <dgm:pt modelId="{866423A7-A619-4477-BE14-FCCDDCB694AA}" type="parTrans" cxnId="{9B5878E3-1499-43DC-B5EC-0677CF9BFE18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2B817F37-4630-4809-9C45-B5296659D7CD}" type="sibTrans" cxnId="{9B5878E3-1499-43DC-B5EC-0677CF9BFE18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BE4FA6F2-2210-48E6-BC4C-D464F663E2DA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</a:rPr>
            <a:t>Are you figuring out best possible action?</a:t>
          </a:r>
          <a:endParaRPr lang="en-IN" dirty="0">
            <a:latin typeface="Candara" panose="020E0502030303020204" pitchFamily="34" charset="0"/>
          </a:endParaRPr>
        </a:p>
      </dgm:t>
    </dgm:pt>
    <dgm:pt modelId="{0E2567E3-9F7C-4D08-BCBE-5AD7CBD28092}" type="parTrans" cxnId="{8F1C053B-B7A1-4B7D-8F6D-C53B3CE1A45C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A45C1E55-B6F7-426F-9EF9-6367BC65265D}" type="sibTrans" cxnId="{8F1C053B-B7A1-4B7D-8F6D-C53B3CE1A45C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0CF60CDB-6C96-40CE-9253-03267FF33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Candara" panose="020E0502030303020204" pitchFamily="34" charset="0"/>
            </a:rPr>
            <a:t>When past knowledge is perfectly defined, optimization</a:t>
          </a:r>
          <a:endParaRPr lang="en-IN" dirty="0">
            <a:latin typeface="Candara" panose="020E0502030303020204" pitchFamily="34" charset="0"/>
          </a:endParaRPr>
        </a:p>
      </dgm:t>
    </dgm:pt>
    <dgm:pt modelId="{1C1888F2-6923-48B0-8738-5EC34EF54FA9}" type="parTrans" cxnId="{C03D276B-9D3F-4D16-BC4D-DA1EF8F7AB1C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35181BE3-F3B1-4AD7-854B-15A6C421C042}" type="sibTrans" cxnId="{C03D276B-9D3F-4D16-BC4D-DA1EF8F7AB1C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3F0AF6A5-A039-4BDE-8748-4470EC684C25}">
      <dgm:prSet/>
      <dgm:spPr/>
      <dgm:t>
        <a:bodyPr/>
        <a:lstStyle/>
        <a:p>
          <a:r>
            <a:rPr lang="en-US" dirty="0">
              <a:latin typeface="Candara" panose="020E0502030303020204" pitchFamily="34" charset="0"/>
            </a:rPr>
            <a:t>Are you finding a pattern in the data</a:t>
          </a:r>
        </a:p>
        <a:p>
          <a:r>
            <a:rPr lang="en-US" dirty="0">
              <a:latin typeface="Candara" panose="020E0502030303020204" pitchFamily="34" charset="0"/>
            </a:rPr>
            <a:t>Unsupervised</a:t>
          </a:r>
          <a:endParaRPr lang="en-IN" dirty="0">
            <a:latin typeface="Candara" panose="020E0502030303020204" pitchFamily="34" charset="0"/>
          </a:endParaRPr>
        </a:p>
      </dgm:t>
    </dgm:pt>
    <dgm:pt modelId="{A4051DF1-E88D-4FF2-9E2A-C5E912D13CB4}" type="parTrans" cxnId="{D0B95551-2601-4E7E-B0C9-FF7C637ACFD0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36DC862F-FB92-44B0-A8A2-6535B245BB83}" type="sibTrans" cxnId="{D0B95551-2601-4E7E-B0C9-FF7C637ACFD0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F3458947-4B0C-46B4-8672-67FC43F68678}">
      <dgm:prSet/>
      <dgm:spPr/>
      <dgm:t>
        <a:bodyPr/>
        <a:lstStyle/>
        <a:p>
          <a:r>
            <a:rPr lang="en-US" dirty="0">
              <a:latin typeface="Candara" panose="020E0502030303020204" pitchFamily="34" charset="0"/>
            </a:rPr>
            <a:t>Are you generating a new piece of data from old data?</a:t>
          </a:r>
        </a:p>
        <a:p>
          <a:r>
            <a:rPr lang="en-US" dirty="0">
              <a:latin typeface="Candara" panose="020E0502030303020204" pitchFamily="34" charset="0"/>
            </a:rPr>
            <a:t>Semi Supervised</a:t>
          </a:r>
          <a:endParaRPr lang="en-IN" dirty="0">
            <a:latin typeface="Candara" panose="020E0502030303020204" pitchFamily="34" charset="0"/>
          </a:endParaRPr>
        </a:p>
      </dgm:t>
    </dgm:pt>
    <dgm:pt modelId="{15D4238B-85A0-4C4D-9B25-B1A2A8B67328}" type="parTrans" cxnId="{23093229-9A4B-4BFF-A635-D3136CC8E858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4BDAC90C-65E7-46AC-8C13-04FEC8088F04}" type="sibTrans" cxnId="{23093229-9A4B-4BFF-A635-D3136CC8E858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46B0B0E3-C9CC-408B-82B6-0E02C289F966}">
      <dgm:prSet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Candara" panose="020E0502030303020204" pitchFamily="34" charset="0"/>
            </a:rPr>
            <a:t>When knowledge is ill-defined and requires trial and error, it is called reinforcement learning</a:t>
          </a:r>
          <a:endParaRPr lang="en-IN" dirty="0">
            <a:latin typeface="Candara" panose="020E0502030303020204" pitchFamily="34" charset="0"/>
          </a:endParaRPr>
        </a:p>
      </dgm:t>
    </dgm:pt>
    <dgm:pt modelId="{C09D3E3C-AB17-4474-B267-D6BFB90ABED5}" type="parTrans" cxnId="{3BC83CA1-6A19-4B4D-B17A-1273C12F25C7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B2D0D8E6-1C40-4C9A-8774-AF034AAD2F38}" type="sibTrans" cxnId="{3BC83CA1-6A19-4B4D-B17A-1273C12F25C7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38CCA36C-40FB-4600-9512-553255CC984B}">
      <dgm:prSet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Candara" panose="020E0502030303020204" pitchFamily="34" charset="0"/>
            </a:rPr>
            <a:t>When finding the influence of one entity on the other, recommendations</a:t>
          </a:r>
          <a:endParaRPr lang="en-IN" dirty="0">
            <a:latin typeface="Candara" panose="020E0502030303020204" pitchFamily="34" charset="0"/>
          </a:endParaRPr>
        </a:p>
      </dgm:t>
    </dgm:pt>
    <dgm:pt modelId="{D158053B-570A-445E-BEEA-41A07C0CB881}" type="parTrans" cxnId="{A5C09867-A56A-487C-8558-DFB2DEF5CC1C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9DBB465C-750B-46D5-BBB3-423B862B5239}" type="sibTrans" cxnId="{A5C09867-A56A-487C-8558-DFB2DEF5CC1C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AB2DE28B-E5B8-455C-B8CF-2B5EA87FDEAB}">
      <dgm:prSet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Candara" panose="020E0502030303020204" pitchFamily="34" charset="0"/>
            </a:rPr>
            <a:t>When grouping entities, clustering</a:t>
          </a:r>
          <a:endParaRPr lang="en-IN" dirty="0">
            <a:latin typeface="Candara" panose="020E0502030303020204" pitchFamily="34" charset="0"/>
          </a:endParaRPr>
        </a:p>
      </dgm:t>
    </dgm:pt>
    <dgm:pt modelId="{2E45A589-0D9D-4BAB-AB21-27C283F2ADB7}" type="parTrans" cxnId="{25445F3B-0EA2-429F-9A91-8AC766C579B4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4C23C004-CDC1-465A-B951-5B3A0C228BCC}" type="sibTrans" cxnId="{25445F3B-0EA2-429F-9A91-8AC766C579B4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BFBDF76D-DD22-469D-9FF6-35E4ACF3C3EA}">
      <dgm:prSet/>
      <dgm:spPr>
        <a:solidFill>
          <a:srgbClr val="FF0000"/>
        </a:solidFill>
      </dgm:spPr>
      <dgm:t>
        <a:bodyPr/>
        <a:lstStyle/>
        <a:p>
          <a:r>
            <a:rPr lang="en-US" dirty="0">
              <a:latin typeface="Candara" panose="020E0502030303020204" pitchFamily="34" charset="0"/>
            </a:rPr>
            <a:t>Gen AI</a:t>
          </a:r>
          <a:endParaRPr lang="en-IN" dirty="0">
            <a:latin typeface="Candara" panose="020E0502030303020204" pitchFamily="34" charset="0"/>
          </a:endParaRPr>
        </a:p>
      </dgm:t>
    </dgm:pt>
    <dgm:pt modelId="{62F0E387-C93E-4D93-B24C-9626BEA20666}" type="parTrans" cxnId="{70519727-2189-40FC-9D14-CBE5DFC1001A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B23D8A6D-0930-4D07-8C4E-2F93609FC57E}" type="sibTrans" cxnId="{70519727-2189-40FC-9D14-CBE5DFC1001A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42BF8EEB-A688-4DF3-8F56-C75EA1415BC8}">
      <dgm:prSet/>
      <dgm:spPr>
        <a:solidFill>
          <a:srgbClr val="7030A0"/>
        </a:solidFill>
      </dgm:spPr>
      <dgm:t>
        <a:bodyPr/>
        <a:lstStyle/>
        <a:p>
          <a:r>
            <a:rPr lang="en-US" dirty="0">
              <a:latin typeface="Candara" panose="020E0502030303020204" pitchFamily="34" charset="0"/>
            </a:rPr>
            <a:t>If future is predicted based on past values of the same, time series</a:t>
          </a:r>
          <a:endParaRPr lang="en-IN" dirty="0">
            <a:latin typeface="Candara" panose="020E0502030303020204" pitchFamily="34" charset="0"/>
          </a:endParaRPr>
        </a:p>
      </dgm:t>
    </dgm:pt>
    <dgm:pt modelId="{3FD4BC2A-9FB4-486D-B51E-1F3BCC8EF9B8}" type="parTrans" cxnId="{405D3C53-C995-4089-A2F5-00A74A05FBA5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7C53842E-0042-40E9-9068-97FB05CFC09F}" type="sibTrans" cxnId="{405D3C53-C995-4089-A2F5-00A74A05FBA5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7C921443-8005-4F3E-9175-DBED7948719D}">
      <dgm:prSet/>
      <dgm:spPr>
        <a:solidFill>
          <a:srgbClr val="7030A0"/>
        </a:solidFill>
      </dgm:spPr>
      <dgm:t>
        <a:bodyPr/>
        <a:lstStyle/>
        <a:p>
          <a:r>
            <a:rPr lang="en-US" dirty="0">
              <a:latin typeface="Candara" panose="020E0502030303020204" pitchFamily="34" charset="0"/>
            </a:rPr>
            <a:t>If a value is predicted based on influencing features, causal</a:t>
          </a:r>
          <a:endParaRPr lang="en-IN" dirty="0">
            <a:latin typeface="Candara" panose="020E0502030303020204" pitchFamily="34" charset="0"/>
          </a:endParaRPr>
        </a:p>
      </dgm:t>
    </dgm:pt>
    <dgm:pt modelId="{1B24C44A-DD39-4563-9905-601A009C215B}" type="parTrans" cxnId="{60B77710-97A9-4FC0-9E6A-DEBD77B517CA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16B5BF54-5AAA-4319-B6A6-BEA05E410E2F}" type="sibTrans" cxnId="{60B77710-97A9-4FC0-9E6A-DEBD77B517CA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03B5F524-7BC5-4EF2-8332-F5E504B81260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>
              <a:latin typeface="Candara" panose="020E0502030303020204" pitchFamily="34" charset="0"/>
            </a:rPr>
            <a:t>If there is a dominant category, anomaly detection</a:t>
          </a:r>
          <a:endParaRPr lang="en-IN" dirty="0">
            <a:latin typeface="Candara" panose="020E0502030303020204" pitchFamily="34" charset="0"/>
          </a:endParaRPr>
        </a:p>
      </dgm:t>
    </dgm:pt>
    <dgm:pt modelId="{1D973AD4-6636-4FB4-96C3-442F1BA383C3}" type="parTrans" cxnId="{511FAC13-588D-4381-9CA0-F33874D8D51A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E8AFDD3E-B4B6-4D4F-8FA5-A3B89EF593BC}" type="sibTrans" cxnId="{511FAC13-588D-4381-9CA0-F33874D8D51A}">
      <dgm:prSet/>
      <dgm:spPr/>
      <dgm:t>
        <a:bodyPr/>
        <a:lstStyle/>
        <a:p>
          <a:endParaRPr lang="en-IN">
            <a:latin typeface="Candara" panose="020E0502030303020204" pitchFamily="34" charset="0"/>
          </a:endParaRPr>
        </a:p>
      </dgm:t>
    </dgm:pt>
    <dgm:pt modelId="{2785DAD4-0DCA-4196-8EEE-6E6E3BC55E01}" type="pres">
      <dgm:prSet presAssocID="{E9540697-FDEC-4E8B-AE39-F221011958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6EB93D-1039-4406-ADF8-E580F8CCAB17}" type="pres">
      <dgm:prSet presAssocID="{AC5A2D1D-49D3-48EB-854A-B7EEF8960A2C}" presName="hierRoot1" presStyleCnt="0">
        <dgm:presLayoutVars>
          <dgm:hierBranch val="init"/>
        </dgm:presLayoutVars>
      </dgm:prSet>
      <dgm:spPr/>
    </dgm:pt>
    <dgm:pt modelId="{46AA14D8-8E2A-401F-90C5-AB35C53FDA6C}" type="pres">
      <dgm:prSet presAssocID="{AC5A2D1D-49D3-48EB-854A-B7EEF8960A2C}" presName="rootComposite1" presStyleCnt="0"/>
      <dgm:spPr/>
    </dgm:pt>
    <dgm:pt modelId="{EF9C0870-BF2F-4E6D-B752-C6FE988FC886}" type="pres">
      <dgm:prSet presAssocID="{AC5A2D1D-49D3-48EB-854A-B7EEF8960A2C}" presName="rootText1" presStyleLbl="node0" presStyleIdx="0" presStyleCnt="1">
        <dgm:presLayoutVars>
          <dgm:chPref val="3"/>
        </dgm:presLayoutVars>
      </dgm:prSet>
      <dgm:spPr/>
    </dgm:pt>
    <dgm:pt modelId="{B4BF0063-3EAC-4AAE-BD06-0634091978F4}" type="pres">
      <dgm:prSet presAssocID="{AC5A2D1D-49D3-48EB-854A-B7EEF8960A2C}" presName="rootConnector1" presStyleLbl="node1" presStyleIdx="0" presStyleCnt="0"/>
      <dgm:spPr/>
    </dgm:pt>
    <dgm:pt modelId="{27DD1100-8B7A-42D5-8150-86F2DD0C588A}" type="pres">
      <dgm:prSet presAssocID="{AC5A2D1D-49D3-48EB-854A-B7EEF8960A2C}" presName="hierChild2" presStyleCnt="0"/>
      <dgm:spPr/>
    </dgm:pt>
    <dgm:pt modelId="{92FCEEA8-5A3F-4297-A96C-483755C257B4}" type="pres">
      <dgm:prSet presAssocID="{1562172F-4706-4B24-8575-2597343F285E}" presName="Name37" presStyleLbl="parChTrans1D2" presStyleIdx="0" presStyleCnt="4"/>
      <dgm:spPr/>
    </dgm:pt>
    <dgm:pt modelId="{6A168C0A-A92B-4730-90EA-9D0BC7281D0C}" type="pres">
      <dgm:prSet presAssocID="{A11EB6EF-E0AC-4B33-AF7C-8D5D45BBD46F}" presName="hierRoot2" presStyleCnt="0">
        <dgm:presLayoutVars>
          <dgm:hierBranch val="init"/>
        </dgm:presLayoutVars>
      </dgm:prSet>
      <dgm:spPr/>
    </dgm:pt>
    <dgm:pt modelId="{AA9CF2A7-8F1A-434F-8832-A0C63B0803CF}" type="pres">
      <dgm:prSet presAssocID="{A11EB6EF-E0AC-4B33-AF7C-8D5D45BBD46F}" presName="rootComposite" presStyleCnt="0"/>
      <dgm:spPr/>
    </dgm:pt>
    <dgm:pt modelId="{989503BD-4E5C-4C5F-A32A-6C9383EDBF8E}" type="pres">
      <dgm:prSet presAssocID="{A11EB6EF-E0AC-4B33-AF7C-8D5D45BBD46F}" presName="rootText" presStyleLbl="node2" presStyleIdx="0" presStyleCnt="4">
        <dgm:presLayoutVars>
          <dgm:chPref val="3"/>
        </dgm:presLayoutVars>
      </dgm:prSet>
      <dgm:spPr/>
    </dgm:pt>
    <dgm:pt modelId="{5EE573A8-E476-4CC2-8CA0-9235742C9CD6}" type="pres">
      <dgm:prSet presAssocID="{A11EB6EF-E0AC-4B33-AF7C-8D5D45BBD46F}" presName="rootConnector" presStyleLbl="node2" presStyleIdx="0" presStyleCnt="4"/>
      <dgm:spPr/>
    </dgm:pt>
    <dgm:pt modelId="{2750CB2F-D683-4EB2-A5EC-7FA127465E0D}" type="pres">
      <dgm:prSet presAssocID="{A11EB6EF-E0AC-4B33-AF7C-8D5D45BBD46F}" presName="hierChild4" presStyleCnt="0"/>
      <dgm:spPr/>
    </dgm:pt>
    <dgm:pt modelId="{88E6FE10-8C37-4DF0-B92B-057E71AD1980}" type="pres">
      <dgm:prSet presAssocID="{B42CB751-2BD2-40CF-AF14-0430418034E5}" presName="Name37" presStyleLbl="parChTrans1D3" presStyleIdx="0" presStyleCnt="7"/>
      <dgm:spPr/>
    </dgm:pt>
    <dgm:pt modelId="{AC3700DA-D3F2-4508-A580-DC32FBB224E8}" type="pres">
      <dgm:prSet presAssocID="{BA025406-65A2-43E4-900C-D07AD2CF57D5}" presName="hierRoot2" presStyleCnt="0">
        <dgm:presLayoutVars>
          <dgm:hierBranch val="init"/>
        </dgm:presLayoutVars>
      </dgm:prSet>
      <dgm:spPr/>
    </dgm:pt>
    <dgm:pt modelId="{2204AF73-C809-4353-ACBB-458DDD7B4CA4}" type="pres">
      <dgm:prSet presAssocID="{BA025406-65A2-43E4-900C-D07AD2CF57D5}" presName="rootComposite" presStyleCnt="0"/>
      <dgm:spPr/>
    </dgm:pt>
    <dgm:pt modelId="{87C9F6E2-C492-41E4-9375-C9B74EF822D1}" type="pres">
      <dgm:prSet presAssocID="{BA025406-65A2-43E4-900C-D07AD2CF57D5}" presName="rootText" presStyleLbl="node3" presStyleIdx="0" presStyleCnt="7">
        <dgm:presLayoutVars>
          <dgm:chPref val="3"/>
        </dgm:presLayoutVars>
      </dgm:prSet>
      <dgm:spPr/>
    </dgm:pt>
    <dgm:pt modelId="{0F7B542D-0A92-4F7C-9E1D-5A065308EE8E}" type="pres">
      <dgm:prSet presAssocID="{BA025406-65A2-43E4-900C-D07AD2CF57D5}" presName="rootConnector" presStyleLbl="node3" presStyleIdx="0" presStyleCnt="7"/>
      <dgm:spPr/>
    </dgm:pt>
    <dgm:pt modelId="{B3A8CBC3-430E-4CBB-BDF5-A7685EADBBE5}" type="pres">
      <dgm:prSet presAssocID="{BA025406-65A2-43E4-900C-D07AD2CF57D5}" presName="hierChild4" presStyleCnt="0"/>
      <dgm:spPr/>
    </dgm:pt>
    <dgm:pt modelId="{DD6ED1E8-2C45-442A-B58B-F750A0E0562E}" type="pres">
      <dgm:prSet presAssocID="{3FD4BC2A-9FB4-486D-B51E-1F3BCC8EF9B8}" presName="Name37" presStyleLbl="parChTrans1D4" presStyleIdx="0" presStyleCnt="3"/>
      <dgm:spPr/>
    </dgm:pt>
    <dgm:pt modelId="{7240D45B-DC4C-4177-ACAE-BF2CB08F39F6}" type="pres">
      <dgm:prSet presAssocID="{42BF8EEB-A688-4DF3-8F56-C75EA1415BC8}" presName="hierRoot2" presStyleCnt="0">
        <dgm:presLayoutVars>
          <dgm:hierBranch val="init"/>
        </dgm:presLayoutVars>
      </dgm:prSet>
      <dgm:spPr/>
    </dgm:pt>
    <dgm:pt modelId="{3C5B9AFB-7336-48D4-96BB-2C3A08207BE2}" type="pres">
      <dgm:prSet presAssocID="{42BF8EEB-A688-4DF3-8F56-C75EA1415BC8}" presName="rootComposite" presStyleCnt="0"/>
      <dgm:spPr/>
    </dgm:pt>
    <dgm:pt modelId="{6958D80D-FF0A-416D-BF20-F2E4800A8656}" type="pres">
      <dgm:prSet presAssocID="{42BF8EEB-A688-4DF3-8F56-C75EA1415BC8}" presName="rootText" presStyleLbl="node4" presStyleIdx="0" presStyleCnt="3">
        <dgm:presLayoutVars>
          <dgm:chPref val="3"/>
        </dgm:presLayoutVars>
      </dgm:prSet>
      <dgm:spPr/>
    </dgm:pt>
    <dgm:pt modelId="{C41EBCB3-DA9F-401C-B41B-B267A04490C5}" type="pres">
      <dgm:prSet presAssocID="{42BF8EEB-A688-4DF3-8F56-C75EA1415BC8}" presName="rootConnector" presStyleLbl="node4" presStyleIdx="0" presStyleCnt="3"/>
      <dgm:spPr/>
    </dgm:pt>
    <dgm:pt modelId="{4328EC5A-ABA1-45B2-94B2-DDF3C7E4A580}" type="pres">
      <dgm:prSet presAssocID="{42BF8EEB-A688-4DF3-8F56-C75EA1415BC8}" presName="hierChild4" presStyleCnt="0"/>
      <dgm:spPr/>
    </dgm:pt>
    <dgm:pt modelId="{F3E9382E-9C13-453E-872E-1B475E2F9747}" type="pres">
      <dgm:prSet presAssocID="{42BF8EEB-A688-4DF3-8F56-C75EA1415BC8}" presName="hierChild5" presStyleCnt="0"/>
      <dgm:spPr/>
    </dgm:pt>
    <dgm:pt modelId="{E088B453-47CD-4997-8BDE-007FB2E75EAE}" type="pres">
      <dgm:prSet presAssocID="{1B24C44A-DD39-4563-9905-601A009C215B}" presName="Name37" presStyleLbl="parChTrans1D4" presStyleIdx="1" presStyleCnt="3"/>
      <dgm:spPr/>
    </dgm:pt>
    <dgm:pt modelId="{730E9250-5138-4ACB-B0E8-CFDDCBE4F97B}" type="pres">
      <dgm:prSet presAssocID="{7C921443-8005-4F3E-9175-DBED7948719D}" presName="hierRoot2" presStyleCnt="0">
        <dgm:presLayoutVars>
          <dgm:hierBranch val="init"/>
        </dgm:presLayoutVars>
      </dgm:prSet>
      <dgm:spPr/>
    </dgm:pt>
    <dgm:pt modelId="{03E5F850-E079-4AF1-ADE9-2D61E33D1AC9}" type="pres">
      <dgm:prSet presAssocID="{7C921443-8005-4F3E-9175-DBED7948719D}" presName="rootComposite" presStyleCnt="0"/>
      <dgm:spPr/>
    </dgm:pt>
    <dgm:pt modelId="{385C0FBF-2EDB-4434-A25D-3A1398FBCFA2}" type="pres">
      <dgm:prSet presAssocID="{7C921443-8005-4F3E-9175-DBED7948719D}" presName="rootText" presStyleLbl="node4" presStyleIdx="1" presStyleCnt="3">
        <dgm:presLayoutVars>
          <dgm:chPref val="3"/>
        </dgm:presLayoutVars>
      </dgm:prSet>
      <dgm:spPr/>
    </dgm:pt>
    <dgm:pt modelId="{5C8A97D9-5B6B-4741-847B-067DE5BEE392}" type="pres">
      <dgm:prSet presAssocID="{7C921443-8005-4F3E-9175-DBED7948719D}" presName="rootConnector" presStyleLbl="node4" presStyleIdx="1" presStyleCnt="3"/>
      <dgm:spPr/>
    </dgm:pt>
    <dgm:pt modelId="{33A704B1-C77B-4F7C-898C-06C57EAECC01}" type="pres">
      <dgm:prSet presAssocID="{7C921443-8005-4F3E-9175-DBED7948719D}" presName="hierChild4" presStyleCnt="0"/>
      <dgm:spPr/>
    </dgm:pt>
    <dgm:pt modelId="{2A400B04-7758-4D13-8A18-0C503161C580}" type="pres">
      <dgm:prSet presAssocID="{7C921443-8005-4F3E-9175-DBED7948719D}" presName="hierChild5" presStyleCnt="0"/>
      <dgm:spPr/>
    </dgm:pt>
    <dgm:pt modelId="{EB3206F1-0C52-4729-ADEE-B340CB8E5D5B}" type="pres">
      <dgm:prSet presAssocID="{BA025406-65A2-43E4-900C-D07AD2CF57D5}" presName="hierChild5" presStyleCnt="0"/>
      <dgm:spPr/>
    </dgm:pt>
    <dgm:pt modelId="{EF68D9F3-C13A-4CE4-9451-E6E738609D53}" type="pres">
      <dgm:prSet presAssocID="{866423A7-A619-4477-BE14-FCCDDCB694AA}" presName="Name37" presStyleLbl="parChTrans1D3" presStyleIdx="1" presStyleCnt="7"/>
      <dgm:spPr/>
    </dgm:pt>
    <dgm:pt modelId="{40186158-D348-4428-9782-F355994E17F3}" type="pres">
      <dgm:prSet presAssocID="{5A48C0A7-F146-472C-B40D-59B282FF42F0}" presName="hierRoot2" presStyleCnt="0">
        <dgm:presLayoutVars>
          <dgm:hierBranch val="init"/>
        </dgm:presLayoutVars>
      </dgm:prSet>
      <dgm:spPr/>
    </dgm:pt>
    <dgm:pt modelId="{41A5E159-714E-476F-B0ED-AEE9FBBB6ED9}" type="pres">
      <dgm:prSet presAssocID="{5A48C0A7-F146-472C-B40D-59B282FF42F0}" presName="rootComposite" presStyleCnt="0"/>
      <dgm:spPr/>
    </dgm:pt>
    <dgm:pt modelId="{323CA435-8321-4BDD-B093-E13F5817757F}" type="pres">
      <dgm:prSet presAssocID="{5A48C0A7-F146-472C-B40D-59B282FF42F0}" presName="rootText" presStyleLbl="node3" presStyleIdx="1" presStyleCnt="7">
        <dgm:presLayoutVars>
          <dgm:chPref val="3"/>
        </dgm:presLayoutVars>
      </dgm:prSet>
      <dgm:spPr/>
    </dgm:pt>
    <dgm:pt modelId="{4404E463-E44B-4A38-862B-A6AC0B10BE62}" type="pres">
      <dgm:prSet presAssocID="{5A48C0A7-F146-472C-B40D-59B282FF42F0}" presName="rootConnector" presStyleLbl="node3" presStyleIdx="1" presStyleCnt="7"/>
      <dgm:spPr/>
    </dgm:pt>
    <dgm:pt modelId="{C3BCE7F9-A005-4D09-AF73-129022E1FB6B}" type="pres">
      <dgm:prSet presAssocID="{5A48C0A7-F146-472C-B40D-59B282FF42F0}" presName="hierChild4" presStyleCnt="0"/>
      <dgm:spPr/>
    </dgm:pt>
    <dgm:pt modelId="{09167054-7644-4854-9A4E-D09A643EE2FA}" type="pres">
      <dgm:prSet presAssocID="{1D973AD4-6636-4FB4-96C3-442F1BA383C3}" presName="Name37" presStyleLbl="parChTrans1D4" presStyleIdx="2" presStyleCnt="3"/>
      <dgm:spPr/>
    </dgm:pt>
    <dgm:pt modelId="{E43595C7-AC57-469A-B1A6-57AEFFA4A94A}" type="pres">
      <dgm:prSet presAssocID="{03B5F524-7BC5-4EF2-8332-F5E504B81260}" presName="hierRoot2" presStyleCnt="0">
        <dgm:presLayoutVars>
          <dgm:hierBranch val="init"/>
        </dgm:presLayoutVars>
      </dgm:prSet>
      <dgm:spPr/>
    </dgm:pt>
    <dgm:pt modelId="{FD855A49-D9B2-476A-BAC8-8A3A14D37D25}" type="pres">
      <dgm:prSet presAssocID="{03B5F524-7BC5-4EF2-8332-F5E504B81260}" presName="rootComposite" presStyleCnt="0"/>
      <dgm:spPr/>
    </dgm:pt>
    <dgm:pt modelId="{41B9467A-EE7C-416E-A585-DFB38BE20C5C}" type="pres">
      <dgm:prSet presAssocID="{03B5F524-7BC5-4EF2-8332-F5E504B81260}" presName="rootText" presStyleLbl="node4" presStyleIdx="2" presStyleCnt="3">
        <dgm:presLayoutVars>
          <dgm:chPref val="3"/>
        </dgm:presLayoutVars>
      </dgm:prSet>
      <dgm:spPr/>
    </dgm:pt>
    <dgm:pt modelId="{608955A3-10CF-40CB-8F5F-39DEA287A2DB}" type="pres">
      <dgm:prSet presAssocID="{03B5F524-7BC5-4EF2-8332-F5E504B81260}" presName="rootConnector" presStyleLbl="node4" presStyleIdx="2" presStyleCnt="3"/>
      <dgm:spPr/>
    </dgm:pt>
    <dgm:pt modelId="{34734423-9AFB-4E36-87E3-7CDC82DAEB68}" type="pres">
      <dgm:prSet presAssocID="{03B5F524-7BC5-4EF2-8332-F5E504B81260}" presName="hierChild4" presStyleCnt="0"/>
      <dgm:spPr/>
    </dgm:pt>
    <dgm:pt modelId="{AE8C493E-2C97-425D-8814-D6233DC5FCF1}" type="pres">
      <dgm:prSet presAssocID="{03B5F524-7BC5-4EF2-8332-F5E504B81260}" presName="hierChild5" presStyleCnt="0"/>
      <dgm:spPr/>
    </dgm:pt>
    <dgm:pt modelId="{9ED05476-7D5D-4484-A420-F28DE855A88C}" type="pres">
      <dgm:prSet presAssocID="{5A48C0A7-F146-472C-B40D-59B282FF42F0}" presName="hierChild5" presStyleCnt="0"/>
      <dgm:spPr/>
    </dgm:pt>
    <dgm:pt modelId="{A91F53AF-0B8C-4B8C-888B-F06DEF17FDC8}" type="pres">
      <dgm:prSet presAssocID="{A11EB6EF-E0AC-4B33-AF7C-8D5D45BBD46F}" presName="hierChild5" presStyleCnt="0"/>
      <dgm:spPr/>
    </dgm:pt>
    <dgm:pt modelId="{1382619B-133F-4470-B623-6C9F67A9FCE7}" type="pres">
      <dgm:prSet presAssocID="{0E2567E3-9F7C-4D08-BCBE-5AD7CBD28092}" presName="Name37" presStyleLbl="parChTrans1D2" presStyleIdx="1" presStyleCnt="4"/>
      <dgm:spPr/>
    </dgm:pt>
    <dgm:pt modelId="{DF61D87B-8021-4609-A13F-91F051CEB3CF}" type="pres">
      <dgm:prSet presAssocID="{BE4FA6F2-2210-48E6-BC4C-D464F663E2DA}" presName="hierRoot2" presStyleCnt="0">
        <dgm:presLayoutVars>
          <dgm:hierBranch val="init"/>
        </dgm:presLayoutVars>
      </dgm:prSet>
      <dgm:spPr/>
    </dgm:pt>
    <dgm:pt modelId="{DF67A120-1DB2-4B93-86BF-969132307680}" type="pres">
      <dgm:prSet presAssocID="{BE4FA6F2-2210-48E6-BC4C-D464F663E2DA}" presName="rootComposite" presStyleCnt="0"/>
      <dgm:spPr/>
    </dgm:pt>
    <dgm:pt modelId="{361CC2F2-1E84-4433-812C-7A4D0099EACB}" type="pres">
      <dgm:prSet presAssocID="{BE4FA6F2-2210-48E6-BC4C-D464F663E2DA}" presName="rootText" presStyleLbl="node2" presStyleIdx="1" presStyleCnt="4">
        <dgm:presLayoutVars>
          <dgm:chPref val="3"/>
        </dgm:presLayoutVars>
      </dgm:prSet>
      <dgm:spPr/>
    </dgm:pt>
    <dgm:pt modelId="{D531912B-2D36-4213-85E9-F5880E06BF39}" type="pres">
      <dgm:prSet presAssocID="{BE4FA6F2-2210-48E6-BC4C-D464F663E2DA}" presName="rootConnector" presStyleLbl="node2" presStyleIdx="1" presStyleCnt="4"/>
      <dgm:spPr/>
    </dgm:pt>
    <dgm:pt modelId="{450CDC45-6FD5-4021-8CE5-6D48E7727AE8}" type="pres">
      <dgm:prSet presAssocID="{BE4FA6F2-2210-48E6-BC4C-D464F663E2DA}" presName="hierChild4" presStyleCnt="0"/>
      <dgm:spPr/>
    </dgm:pt>
    <dgm:pt modelId="{7528D440-E249-40D1-8E26-C72473B0A495}" type="pres">
      <dgm:prSet presAssocID="{1C1888F2-6923-48B0-8738-5EC34EF54FA9}" presName="Name37" presStyleLbl="parChTrans1D3" presStyleIdx="2" presStyleCnt="7"/>
      <dgm:spPr/>
    </dgm:pt>
    <dgm:pt modelId="{5F5D1EB8-B3B7-4E33-AFFE-814BDEC27702}" type="pres">
      <dgm:prSet presAssocID="{0CF60CDB-6C96-40CE-9253-03267FF33226}" presName="hierRoot2" presStyleCnt="0">
        <dgm:presLayoutVars>
          <dgm:hierBranch val="init"/>
        </dgm:presLayoutVars>
      </dgm:prSet>
      <dgm:spPr/>
    </dgm:pt>
    <dgm:pt modelId="{0B1C3E8A-B80F-4976-B8EB-DA8979B9C44E}" type="pres">
      <dgm:prSet presAssocID="{0CF60CDB-6C96-40CE-9253-03267FF33226}" presName="rootComposite" presStyleCnt="0"/>
      <dgm:spPr/>
    </dgm:pt>
    <dgm:pt modelId="{A8FDB3EE-3B61-4FB1-B104-FC83E58C05CF}" type="pres">
      <dgm:prSet presAssocID="{0CF60CDB-6C96-40CE-9253-03267FF33226}" presName="rootText" presStyleLbl="node3" presStyleIdx="2" presStyleCnt="7">
        <dgm:presLayoutVars>
          <dgm:chPref val="3"/>
        </dgm:presLayoutVars>
      </dgm:prSet>
      <dgm:spPr/>
    </dgm:pt>
    <dgm:pt modelId="{6647CF14-42C5-4EE3-8124-C0D59FC6D506}" type="pres">
      <dgm:prSet presAssocID="{0CF60CDB-6C96-40CE-9253-03267FF33226}" presName="rootConnector" presStyleLbl="node3" presStyleIdx="2" presStyleCnt="7"/>
      <dgm:spPr/>
    </dgm:pt>
    <dgm:pt modelId="{C40CC657-BE06-4CD4-A3E0-DA40194CBB13}" type="pres">
      <dgm:prSet presAssocID="{0CF60CDB-6C96-40CE-9253-03267FF33226}" presName="hierChild4" presStyleCnt="0"/>
      <dgm:spPr/>
    </dgm:pt>
    <dgm:pt modelId="{CE7E3DA2-4CB3-4F57-8A52-E07CCA5CF2F9}" type="pres">
      <dgm:prSet presAssocID="{0CF60CDB-6C96-40CE-9253-03267FF33226}" presName="hierChild5" presStyleCnt="0"/>
      <dgm:spPr/>
    </dgm:pt>
    <dgm:pt modelId="{EDE9F9D7-A55D-40BE-B482-D4440AA4284D}" type="pres">
      <dgm:prSet presAssocID="{C09D3E3C-AB17-4474-B267-D6BFB90ABED5}" presName="Name37" presStyleLbl="parChTrans1D3" presStyleIdx="3" presStyleCnt="7"/>
      <dgm:spPr/>
    </dgm:pt>
    <dgm:pt modelId="{52735BDE-64E6-46BD-A40C-730A3298A3F6}" type="pres">
      <dgm:prSet presAssocID="{46B0B0E3-C9CC-408B-82B6-0E02C289F966}" presName="hierRoot2" presStyleCnt="0">
        <dgm:presLayoutVars>
          <dgm:hierBranch val="init"/>
        </dgm:presLayoutVars>
      </dgm:prSet>
      <dgm:spPr/>
    </dgm:pt>
    <dgm:pt modelId="{B4908005-4A70-45BC-8656-10AA611734F6}" type="pres">
      <dgm:prSet presAssocID="{46B0B0E3-C9CC-408B-82B6-0E02C289F966}" presName="rootComposite" presStyleCnt="0"/>
      <dgm:spPr/>
    </dgm:pt>
    <dgm:pt modelId="{CAE63E67-69C7-4FFB-BD5D-0E0284AD49C0}" type="pres">
      <dgm:prSet presAssocID="{46B0B0E3-C9CC-408B-82B6-0E02C289F966}" presName="rootText" presStyleLbl="node3" presStyleIdx="3" presStyleCnt="7">
        <dgm:presLayoutVars>
          <dgm:chPref val="3"/>
        </dgm:presLayoutVars>
      </dgm:prSet>
      <dgm:spPr/>
    </dgm:pt>
    <dgm:pt modelId="{D0738C95-4446-4C11-A85E-3C2B2C5BDFFB}" type="pres">
      <dgm:prSet presAssocID="{46B0B0E3-C9CC-408B-82B6-0E02C289F966}" presName="rootConnector" presStyleLbl="node3" presStyleIdx="3" presStyleCnt="7"/>
      <dgm:spPr/>
    </dgm:pt>
    <dgm:pt modelId="{BE8BB736-FCE2-4BC1-973A-DB6F3AAB9966}" type="pres">
      <dgm:prSet presAssocID="{46B0B0E3-C9CC-408B-82B6-0E02C289F966}" presName="hierChild4" presStyleCnt="0"/>
      <dgm:spPr/>
    </dgm:pt>
    <dgm:pt modelId="{C53FDA68-76EB-478F-8A34-5D71DF4B8C69}" type="pres">
      <dgm:prSet presAssocID="{46B0B0E3-C9CC-408B-82B6-0E02C289F966}" presName="hierChild5" presStyleCnt="0"/>
      <dgm:spPr/>
    </dgm:pt>
    <dgm:pt modelId="{3FEE2D5C-4A2E-4B61-AB1E-DDCF107EFCF5}" type="pres">
      <dgm:prSet presAssocID="{BE4FA6F2-2210-48E6-BC4C-D464F663E2DA}" presName="hierChild5" presStyleCnt="0"/>
      <dgm:spPr/>
    </dgm:pt>
    <dgm:pt modelId="{D8426619-4AA6-403F-99EB-966CA3187F81}" type="pres">
      <dgm:prSet presAssocID="{A4051DF1-E88D-4FF2-9E2A-C5E912D13CB4}" presName="Name37" presStyleLbl="parChTrans1D2" presStyleIdx="2" presStyleCnt="4"/>
      <dgm:spPr/>
    </dgm:pt>
    <dgm:pt modelId="{1BA52011-A30A-4D3C-8CA7-76640CE6C134}" type="pres">
      <dgm:prSet presAssocID="{3F0AF6A5-A039-4BDE-8748-4470EC684C25}" presName="hierRoot2" presStyleCnt="0">
        <dgm:presLayoutVars>
          <dgm:hierBranch val="init"/>
        </dgm:presLayoutVars>
      </dgm:prSet>
      <dgm:spPr/>
    </dgm:pt>
    <dgm:pt modelId="{AF87C984-57C0-4148-AB3F-EAD3A3B9D683}" type="pres">
      <dgm:prSet presAssocID="{3F0AF6A5-A039-4BDE-8748-4470EC684C25}" presName="rootComposite" presStyleCnt="0"/>
      <dgm:spPr/>
    </dgm:pt>
    <dgm:pt modelId="{4E13A8E1-9AEE-408B-BA77-CE868DAFAE93}" type="pres">
      <dgm:prSet presAssocID="{3F0AF6A5-A039-4BDE-8748-4470EC684C25}" presName="rootText" presStyleLbl="node2" presStyleIdx="2" presStyleCnt="4">
        <dgm:presLayoutVars>
          <dgm:chPref val="3"/>
        </dgm:presLayoutVars>
      </dgm:prSet>
      <dgm:spPr/>
    </dgm:pt>
    <dgm:pt modelId="{9FE9E17B-0C8C-42F6-B981-D01E7176701F}" type="pres">
      <dgm:prSet presAssocID="{3F0AF6A5-A039-4BDE-8748-4470EC684C25}" presName="rootConnector" presStyleLbl="node2" presStyleIdx="2" presStyleCnt="4"/>
      <dgm:spPr/>
    </dgm:pt>
    <dgm:pt modelId="{81A643E2-A607-47AD-BBB6-6DFCB11E9978}" type="pres">
      <dgm:prSet presAssocID="{3F0AF6A5-A039-4BDE-8748-4470EC684C25}" presName="hierChild4" presStyleCnt="0"/>
      <dgm:spPr/>
    </dgm:pt>
    <dgm:pt modelId="{2C853553-39CD-4C28-9967-4AEC5B8F5510}" type="pres">
      <dgm:prSet presAssocID="{D158053B-570A-445E-BEEA-41A07C0CB881}" presName="Name37" presStyleLbl="parChTrans1D3" presStyleIdx="4" presStyleCnt="7"/>
      <dgm:spPr/>
    </dgm:pt>
    <dgm:pt modelId="{25273C68-EDF8-4E32-9E22-5904B805B220}" type="pres">
      <dgm:prSet presAssocID="{38CCA36C-40FB-4600-9512-553255CC984B}" presName="hierRoot2" presStyleCnt="0">
        <dgm:presLayoutVars>
          <dgm:hierBranch val="init"/>
        </dgm:presLayoutVars>
      </dgm:prSet>
      <dgm:spPr/>
    </dgm:pt>
    <dgm:pt modelId="{D9D55848-76A3-4243-BD70-CB33E9659FE6}" type="pres">
      <dgm:prSet presAssocID="{38CCA36C-40FB-4600-9512-553255CC984B}" presName="rootComposite" presStyleCnt="0"/>
      <dgm:spPr/>
    </dgm:pt>
    <dgm:pt modelId="{78110E47-4A0C-459E-B8E9-B3293A21C352}" type="pres">
      <dgm:prSet presAssocID="{38CCA36C-40FB-4600-9512-553255CC984B}" presName="rootText" presStyleLbl="node3" presStyleIdx="4" presStyleCnt="7">
        <dgm:presLayoutVars>
          <dgm:chPref val="3"/>
        </dgm:presLayoutVars>
      </dgm:prSet>
      <dgm:spPr/>
    </dgm:pt>
    <dgm:pt modelId="{0CD6D1CD-3D0F-4713-8B40-BE833A92F944}" type="pres">
      <dgm:prSet presAssocID="{38CCA36C-40FB-4600-9512-553255CC984B}" presName="rootConnector" presStyleLbl="node3" presStyleIdx="4" presStyleCnt="7"/>
      <dgm:spPr/>
    </dgm:pt>
    <dgm:pt modelId="{C7CC2D17-4FCA-45CC-8986-25E17D7F2C9E}" type="pres">
      <dgm:prSet presAssocID="{38CCA36C-40FB-4600-9512-553255CC984B}" presName="hierChild4" presStyleCnt="0"/>
      <dgm:spPr/>
    </dgm:pt>
    <dgm:pt modelId="{CAB71439-8EE8-4619-83A1-3D4CF8CD3924}" type="pres">
      <dgm:prSet presAssocID="{38CCA36C-40FB-4600-9512-553255CC984B}" presName="hierChild5" presStyleCnt="0"/>
      <dgm:spPr/>
    </dgm:pt>
    <dgm:pt modelId="{4A680729-53F7-4875-B5F2-F04E2E81BAA5}" type="pres">
      <dgm:prSet presAssocID="{2E45A589-0D9D-4BAB-AB21-27C283F2ADB7}" presName="Name37" presStyleLbl="parChTrans1D3" presStyleIdx="5" presStyleCnt="7"/>
      <dgm:spPr/>
    </dgm:pt>
    <dgm:pt modelId="{E79C61B6-9A77-401F-86A3-6B51C02C3CA5}" type="pres">
      <dgm:prSet presAssocID="{AB2DE28B-E5B8-455C-B8CF-2B5EA87FDEAB}" presName="hierRoot2" presStyleCnt="0">
        <dgm:presLayoutVars>
          <dgm:hierBranch val="init"/>
        </dgm:presLayoutVars>
      </dgm:prSet>
      <dgm:spPr/>
    </dgm:pt>
    <dgm:pt modelId="{0FDF3A36-7C4F-46AE-BD6D-272C9D4BAC08}" type="pres">
      <dgm:prSet presAssocID="{AB2DE28B-E5B8-455C-B8CF-2B5EA87FDEAB}" presName="rootComposite" presStyleCnt="0"/>
      <dgm:spPr/>
    </dgm:pt>
    <dgm:pt modelId="{4D5E6DAF-3BFF-4BA6-B5BE-9CCFA95CF1CF}" type="pres">
      <dgm:prSet presAssocID="{AB2DE28B-E5B8-455C-B8CF-2B5EA87FDEAB}" presName="rootText" presStyleLbl="node3" presStyleIdx="5" presStyleCnt="7">
        <dgm:presLayoutVars>
          <dgm:chPref val="3"/>
        </dgm:presLayoutVars>
      </dgm:prSet>
      <dgm:spPr/>
    </dgm:pt>
    <dgm:pt modelId="{79762FD1-6220-46C6-B2E3-98D8BF2CF450}" type="pres">
      <dgm:prSet presAssocID="{AB2DE28B-E5B8-455C-B8CF-2B5EA87FDEAB}" presName="rootConnector" presStyleLbl="node3" presStyleIdx="5" presStyleCnt="7"/>
      <dgm:spPr/>
    </dgm:pt>
    <dgm:pt modelId="{DBE26A0E-D3B8-4155-9884-6E7084260978}" type="pres">
      <dgm:prSet presAssocID="{AB2DE28B-E5B8-455C-B8CF-2B5EA87FDEAB}" presName="hierChild4" presStyleCnt="0"/>
      <dgm:spPr/>
    </dgm:pt>
    <dgm:pt modelId="{32BB32AC-2B25-4AD7-B4CB-0BEC722371F0}" type="pres">
      <dgm:prSet presAssocID="{AB2DE28B-E5B8-455C-B8CF-2B5EA87FDEAB}" presName="hierChild5" presStyleCnt="0"/>
      <dgm:spPr/>
    </dgm:pt>
    <dgm:pt modelId="{05A3E66B-746B-4664-9C3C-9E4FE5F5F0BE}" type="pres">
      <dgm:prSet presAssocID="{3F0AF6A5-A039-4BDE-8748-4470EC684C25}" presName="hierChild5" presStyleCnt="0"/>
      <dgm:spPr/>
    </dgm:pt>
    <dgm:pt modelId="{5D4ABB17-D6F1-4777-907C-3FB2F6AD9050}" type="pres">
      <dgm:prSet presAssocID="{15D4238B-85A0-4C4D-9B25-B1A2A8B67328}" presName="Name37" presStyleLbl="parChTrans1D2" presStyleIdx="3" presStyleCnt="4"/>
      <dgm:spPr/>
    </dgm:pt>
    <dgm:pt modelId="{4E4B3657-3D89-47E0-9D46-F23A6D194094}" type="pres">
      <dgm:prSet presAssocID="{F3458947-4B0C-46B4-8672-67FC43F68678}" presName="hierRoot2" presStyleCnt="0">
        <dgm:presLayoutVars>
          <dgm:hierBranch val="init"/>
        </dgm:presLayoutVars>
      </dgm:prSet>
      <dgm:spPr/>
    </dgm:pt>
    <dgm:pt modelId="{D37CDC61-002D-4DBF-BFB9-296B28A3AB64}" type="pres">
      <dgm:prSet presAssocID="{F3458947-4B0C-46B4-8672-67FC43F68678}" presName="rootComposite" presStyleCnt="0"/>
      <dgm:spPr/>
    </dgm:pt>
    <dgm:pt modelId="{C03211E4-AB84-49AC-AF72-F53E3C195019}" type="pres">
      <dgm:prSet presAssocID="{F3458947-4B0C-46B4-8672-67FC43F68678}" presName="rootText" presStyleLbl="node2" presStyleIdx="3" presStyleCnt="4">
        <dgm:presLayoutVars>
          <dgm:chPref val="3"/>
        </dgm:presLayoutVars>
      </dgm:prSet>
      <dgm:spPr/>
    </dgm:pt>
    <dgm:pt modelId="{E7FA69B5-63D4-486C-B4B6-3392D28F67C5}" type="pres">
      <dgm:prSet presAssocID="{F3458947-4B0C-46B4-8672-67FC43F68678}" presName="rootConnector" presStyleLbl="node2" presStyleIdx="3" presStyleCnt="4"/>
      <dgm:spPr/>
    </dgm:pt>
    <dgm:pt modelId="{FC043C87-B31E-4724-B6F4-0397FBA96CD8}" type="pres">
      <dgm:prSet presAssocID="{F3458947-4B0C-46B4-8672-67FC43F68678}" presName="hierChild4" presStyleCnt="0"/>
      <dgm:spPr/>
    </dgm:pt>
    <dgm:pt modelId="{28C63045-2187-41FB-BFD5-F8730F97D89A}" type="pres">
      <dgm:prSet presAssocID="{62F0E387-C93E-4D93-B24C-9626BEA20666}" presName="Name37" presStyleLbl="parChTrans1D3" presStyleIdx="6" presStyleCnt="7"/>
      <dgm:spPr/>
    </dgm:pt>
    <dgm:pt modelId="{774F053C-2D1E-427D-AAD9-0DD63EAD720A}" type="pres">
      <dgm:prSet presAssocID="{BFBDF76D-DD22-469D-9FF6-35E4ACF3C3EA}" presName="hierRoot2" presStyleCnt="0">
        <dgm:presLayoutVars>
          <dgm:hierBranch val="init"/>
        </dgm:presLayoutVars>
      </dgm:prSet>
      <dgm:spPr/>
    </dgm:pt>
    <dgm:pt modelId="{DAECE643-54EC-40E0-9A37-5B8B5E5C1824}" type="pres">
      <dgm:prSet presAssocID="{BFBDF76D-DD22-469D-9FF6-35E4ACF3C3EA}" presName="rootComposite" presStyleCnt="0"/>
      <dgm:spPr/>
    </dgm:pt>
    <dgm:pt modelId="{F3CF4803-EFB4-4942-9390-102C4F7653F3}" type="pres">
      <dgm:prSet presAssocID="{BFBDF76D-DD22-469D-9FF6-35E4ACF3C3EA}" presName="rootText" presStyleLbl="node3" presStyleIdx="6" presStyleCnt="7">
        <dgm:presLayoutVars>
          <dgm:chPref val="3"/>
        </dgm:presLayoutVars>
      </dgm:prSet>
      <dgm:spPr/>
    </dgm:pt>
    <dgm:pt modelId="{A3C314F5-BC66-44CD-A822-7DD81622DC90}" type="pres">
      <dgm:prSet presAssocID="{BFBDF76D-DD22-469D-9FF6-35E4ACF3C3EA}" presName="rootConnector" presStyleLbl="node3" presStyleIdx="6" presStyleCnt="7"/>
      <dgm:spPr/>
    </dgm:pt>
    <dgm:pt modelId="{DB4A053A-CECD-4481-A331-5AAF6C92941D}" type="pres">
      <dgm:prSet presAssocID="{BFBDF76D-DD22-469D-9FF6-35E4ACF3C3EA}" presName="hierChild4" presStyleCnt="0"/>
      <dgm:spPr/>
    </dgm:pt>
    <dgm:pt modelId="{7CF2DCE0-426A-467B-93CA-876569A024AF}" type="pres">
      <dgm:prSet presAssocID="{BFBDF76D-DD22-469D-9FF6-35E4ACF3C3EA}" presName="hierChild5" presStyleCnt="0"/>
      <dgm:spPr/>
    </dgm:pt>
    <dgm:pt modelId="{442DDFDE-1A6D-4821-97FC-8D16E425D676}" type="pres">
      <dgm:prSet presAssocID="{F3458947-4B0C-46B4-8672-67FC43F68678}" presName="hierChild5" presStyleCnt="0"/>
      <dgm:spPr/>
    </dgm:pt>
    <dgm:pt modelId="{666ABE00-2D5A-4826-85B7-867E36D33036}" type="pres">
      <dgm:prSet presAssocID="{AC5A2D1D-49D3-48EB-854A-B7EEF8960A2C}" presName="hierChild3" presStyleCnt="0"/>
      <dgm:spPr/>
    </dgm:pt>
  </dgm:ptLst>
  <dgm:cxnLst>
    <dgm:cxn modelId="{D8D2D009-A1CF-4E06-86AA-0223B10BF962}" type="presOf" srcId="{0E2567E3-9F7C-4D08-BCBE-5AD7CBD28092}" destId="{1382619B-133F-4470-B623-6C9F67A9FCE7}" srcOrd="0" destOrd="0" presId="urn:microsoft.com/office/officeart/2005/8/layout/orgChart1"/>
    <dgm:cxn modelId="{855B110D-EB36-4CA2-8FB0-E9C4C985F8E6}" type="presOf" srcId="{AB2DE28B-E5B8-455C-B8CF-2B5EA87FDEAB}" destId="{4D5E6DAF-3BFF-4BA6-B5BE-9CCFA95CF1CF}" srcOrd="0" destOrd="0" presId="urn:microsoft.com/office/officeart/2005/8/layout/orgChart1"/>
    <dgm:cxn modelId="{8D12280F-34C1-4EF6-9249-F71EDD8E9A9C}" type="presOf" srcId="{A4051DF1-E88D-4FF2-9E2A-C5E912D13CB4}" destId="{D8426619-4AA6-403F-99EB-966CA3187F81}" srcOrd="0" destOrd="0" presId="urn:microsoft.com/office/officeart/2005/8/layout/orgChart1"/>
    <dgm:cxn modelId="{60B77710-97A9-4FC0-9E6A-DEBD77B517CA}" srcId="{BA025406-65A2-43E4-900C-D07AD2CF57D5}" destId="{7C921443-8005-4F3E-9175-DBED7948719D}" srcOrd="1" destOrd="0" parTransId="{1B24C44A-DD39-4563-9905-601A009C215B}" sibTransId="{16B5BF54-5AAA-4319-B6A6-BEA05E410E2F}"/>
    <dgm:cxn modelId="{C06C2411-CC7D-4C9C-92CB-02E1CEB71B62}" type="presOf" srcId="{BA025406-65A2-43E4-900C-D07AD2CF57D5}" destId="{0F7B542D-0A92-4F7C-9E1D-5A065308EE8E}" srcOrd="1" destOrd="0" presId="urn:microsoft.com/office/officeart/2005/8/layout/orgChart1"/>
    <dgm:cxn modelId="{FC507211-C666-4912-A4D5-72D16656EE6A}" type="presOf" srcId="{62F0E387-C93E-4D93-B24C-9626BEA20666}" destId="{28C63045-2187-41FB-BFD5-F8730F97D89A}" srcOrd="0" destOrd="0" presId="urn:microsoft.com/office/officeart/2005/8/layout/orgChart1"/>
    <dgm:cxn modelId="{511FAC13-588D-4381-9CA0-F33874D8D51A}" srcId="{5A48C0A7-F146-472C-B40D-59B282FF42F0}" destId="{03B5F524-7BC5-4EF2-8332-F5E504B81260}" srcOrd="0" destOrd="0" parTransId="{1D973AD4-6636-4FB4-96C3-442F1BA383C3}" sibTransId="{E8AFDD3E-B4B6-4D4F-8FA5-A3B89EF593BC}"/>
    <dgm:cxn modelId="{F1273216-132D-4567-BB2D-AE0EB7DCE9B6}" type="presOf" srcId="{AC5A2D1D-49D3-48EB-854A-B7EEF8960A2C}" destId="{B4BF0063-3EAC-4AAE-BD06-0634091978F4}" srcOrd="1" destOrd="0" presId="urn:microsoft.com/office/officeart/2005/8/layout/orgChart1"/>
    <dgm:cxn modelId="{A5B9971E-5F05-4980-BCF5-203EAFAB02D8}" type="presOf" srcId="{5A48C0A7-F146-472C-B40D-59B282FF42F0}" destId="{323CA435-8321-4BDD-B093-E13F5817757F}" srcOrd="0" destOrd="0" presId="urn:microsoft.com/office/officeart/2005/8/layout/orgChart1"/>
    <dgm:cxn modelId="{529A2E24-2D3F-4885-BF63-7EEA5029C7B5}" type="presOf" srcId="{15D4238B-85A0-4C4D-9B25-B1A2A8B67328}" destId="{5D4ABB17-D6F1-4777-907C-3FB2F6AD9050}" srcOrd="0" destOrd="0" presId="urn:microsoft.com/office/officeart/2005/8/layout/orgChart1"/>
    <dgm:cxn modelId="{010F8625-504F-46DE-AE57-7CD40083C9FD}" type="presOf" srcId="{1D973AD4-6636-4FB4-96C3-442F1BA383C3}" destId="{09167054-7644-4854-9A4E-D09A643EE2FA}" srcOrd="0" destOrd="0" presId="urn:microsoft.com/office/officeart/2005/8/layout/orgChart1"/>
    <dgm:cxn modelId="{12EF1027-033E-40B3-8B25-7D7D5A9C16F5}" srcId="{E9540697-FDEC-4E8B-AE39-F2210119583B}" destId="{AC5A2D1D-49D3-48EB-854A-B7EEF8960A2C}" srcOrd="0" destOrd="0" parTransId="{D881599C-45CF-40EE-9CF0-0DD59FC7618D}" sibTransId="{CF9F72EB-4518-4504-A69B-EF057AA8EA31}"/>
    <dgm:cxn modelId="{70519727-2189-40FC-9D14-CBE5DFC1001A}" srcId="{F3458947-4B0C-46B4-8672-67FC43F68678}" destId="{BFBDF76D-DD22-469D-9FF6-35E4ACF3C3EA}" srcOrd="0" destOrd="0" parTransId="{62F0E387-C93E-4D93-B24C-9626BEA20666}" sibTransId="{B23D8A6D-0930-4D07-8C4E-2F93609FC57E}"/>
    <dgm:cxn modelId="{383FE027-2617-4FEE-830E-4DAAA30A0303}" type="presOf" srcId="{0CF60CDB-6C96-40CE-9253-03267FF33226}" destId="{A8FDB3EE-3B61-4FB1-B104-FC83E58C05CF}" srcOrd="0" destOrd="0" presId="urn:microsoft.com/office/officeart/2005/8/layout/orgChart1"/>
    <dgm:cxn modelId="{23093229-9A4B-4BFF-A635-D3136CC8E858}" srcId="{AC5A2D1D-49D3-48EB-854A-B7EEF8960A2C}" destId="{F3458947-4B0C-46B4-8672-67FC43F68678}" srcOrd="3" destOrd="0" parTransId="{15D4238B-85A0-4C4D-9B25-B1A2A8B67328}" sibTransId="{4BDAC90C-65E7-46AC-8C13-04FEC8088F04}"/>
    <dgm:cxn modelId="{610F0632-538F-45F0-8E43-4DBA8252343D}" type="presOf" srcId="{46B0B0E3-C9CC-408B-82B6-0E02C289F966}" destId="{CAE63E67-69C7-4FFB-BD5D-0E0284AD49C0}" srcOrd="0" destOrd="0" presId="urn:microsoft.com/office/officeart/2005/8/layout/orgChart1"/>
    <dgm:cxn modelId="{FD0D8F34-BB8D-4A2E-8B04-C03B5E4735A8}" type="presOf" srcId="{E9540697-FDEC-4E8B-AE39-F2210119583B}" destId="{2785DAD4-0DCA-4196-8EEE-6E6E3BC55E01}" srcOrd="0" destOrd="0" presId="urn:microsoft.com/office/officeart/2005/8/layout/orgChart1"/>
    <dgm:cxn modelId="{F69B6235-0425-4E5B-A2C2-E5AF88215CA2}" type="presOf" srcId="{1C1888F2-6923-48B0-8738-5EC34EF54FA9}" destId="{7528D440-E249-40D1-8E26-C72473B0A495}" srcOrd="0" destOrd="0" presId="urn:microsoft.com/office/officeart/2005/8/layout/orgChart1"/>
    <dgm:cxn modelId="{8F1C053B-B7A1-4B7D-8F6D-C53B3CE1A45C}" srcId="{AC5A2D1D-49D3-48EB-854A-B7EEF8960A2C}" destId="{BE4FA6F2-2210-48E6-BC4C-D464F663E2DA}" srcOrd="1" destOrd="0" parTransId="{0E2567E3-9F7C-4D08-BCBE-5AD7CBD28092}" sibTransId="{A45C1E55-B6F7-426F-9EF9-6367BC65265D}"/>
    <dgm:cxn modelId="{25445F3B-0EA2-429F-9A91-8AC766C579B4}" srcId="{3F0AF6A5-A039-4BDE-8748-4470EC684C25}" destId="{AB2DE28B-E5B8-455C-B8CF-2B5EA87FDEAB}" srcOrd="1" destOrd="0" parTransId="{2E45A589-0D9D-4BAB-AB21-27C283F2ADB7}" sibTransId="{4C23C004-CDC1-465A-B951-5B3A0C228BCC}"/>
    <dgm:cxn modelId="{E251CE3B-D74C-4C88-A61F-8AFD1F540E36}" type="presOf" srcId="{BA025406-65A2-43E4-900C-D07AD2CF57D5}" destId="{87C9F6E2-C492-41E4-9375-C9B74EF822D1}" srcOrd="0" destOrd="0" presId="urn:microsoft.com/office/officeart/2005/8/layout/orgChart1"/>
    <dgm:cxn modelId="{E291465F-C711-4376-B22F-E83906B6345F}" type="presOf" srcId="{AB2DE28B-E5B8-455C-B8CF-2B5EA87FDEAB}" destId="{79762FD1-6220-46C6-B2E3-98D8BF2CF450}" srcOrd="1" destOrd="0" presId="urn:microsoft.com/office/officeart/2005/8/layout/orgChart1"/>
    <dgm:cxn modelId="{FF130566-7409-4808-B0BC-7E70D6C4F5CE}" type="presOf" srcId="{42BF8EEB-A688-4DF3-8F56-C75EA1415BC8}" destId="{6958D80D-FF0A-416D-BF20-F2E4800A8656}" srcOrd="0" destOrd="0" presId="urn:microsoft.com/office/officeart/2005/8/layout/orgChart1"/>
    <dgm:cxn modelId="{A5C09867-A56A-487C-8558-DFB2DEF5CC1C}" srcId="{3F0AF6A5-A039-4BDE-8748-4470EC684C25}" destId="{38CCA36C-40FB-4600-9512-553255CC984B}" srcOrd="0" destOrd="0" parTransId="{D158053B-570A-445E-BEEA-41A07C0CB881}" sibTransId="{9DBB465C-750B-46D5-BBB3-423B862B5239}"/>
    <dgm:cxn modelId="{CA1FBD68-7BC6-4D8A-9477-1ADC82717594}" type="presOf" srcId="{03B5F524-7BC5-4EF2-8332-F5E504B81260}" destId="{41B9467A-EE7C-416E-A585-DFB38BE20C5C}" srcOrd="0" destOrd="0" presId="urn:microsoft.com/office/officeart/2005/8/layout/orgChart1"/>
    <dgm:cxn modelId="{EC7E5F49-5986-4A98-9D41-2790E1C4B36A}" type="presOf" srcId="{5A48C0A7-F146-472C-B40D-59B282FF42F0}" destId="{4404E463-E44B-4A38-862B-A6AC0B10BE62}" srcOrd="1" destOrd="0" presId="urn:microsoft.com/office/officeart/2005/8/layout/orgChart1"/>
    <dgm:cxn modelId="{08F7974A-F5D3-4814-AF9E-B27494E04E06}" srcId="{AC5A2D1D-49D3-48EB-854A-B7EEF8960A2C}" destId="{A11EB6EF-E0AC-4B33-AF7C-8D5D45BBD46F}" srcOrd="0" destOrd="0" parTransId="{1562172F-4706-4B24-8575-2597343F285E}" sibTransId="{A379D0B3-42C9-4E06-A9D1-4CA2EFBEDC73}"/>
    <dgm:cxn modelId="{C03D276B-9D3F-4D16-BC4D-DA1EF8F7AB1C}" srcId="{BE4FA6F2-2210-48E6-BC4C-D464F663E2DA}" destId="{0CF60CDB-6C96-40CE-9253-03267FF33226}" srcOrd="0" destOrd="0" parTransId="{1C1888F2-6923-48B0-8738-5EC34EF54FA9}" sibTransId="{35181BE3-F3B1-4AD7-854B-15A6C421C042}"/>
    <dgm:cxn modelId="{B5247C4D-7C32-4F60-B085-7A6935D478C4}" type="presOf" srcId="{A11EB6EF-E0AC-4B33-AF7C-8D5D45BBD46F}" destId="{989503BD-4E5C-4C5F-A32A-6C9383EDBF8E}" srcOrd="0" destOrd="0" presId="urn:microsoft.com/office/officeart/2005/8/layout/orgChart1"/>
    <dgm:cxn modelId="{E4A6934E-8F6A-49FF-886B-248A4AC9CBD0}" type="presOf" srcId="{38CCA36C-40FB-4600-9512-553255CC984B}" destId="{0CD6D1CD-3D0F-4713-8B40-BE833A92F944}" srcOrd="1" destOrd="0" presId="urn:microsoft.com/office/officeart/2005/8/layout/orgChart1"/>
    <dgm:cxn modelId="{D0B95551-2601-4E7E-B0C9-FF7C637ACFD0}" srcId="{AC5A2D1D-49D3-48EB-854A-B7EEF8960A2C}" destId="{3F0AF6A5-A039-4BDE-8748-4470EC684C25}" srcOrd="2" destOrd="0" parTransId="{A4051DF1-E88D-4FF2-9E2A-C5E912D13CB4}" sibTransId="{36DC862F-FB92-44B0-A8A2-6535B245BB83}"/>
    <dgm:cxn modelId="{405D3C53-C995-4089-A2F5-00A74A05FBA5}" srcId="{BA025406-65A2-43E4-900C-D07AD2CF57D5}" destId="{42BF8EEB-A688-4DF3-8F56-C75EA1415BC8}" srcOrd="0" destOrd="0" parTransId="{3FD4BC2A-9FB4-486D-B51E-1F3BCC8EF9B8}" sibTransId="{7C53842E-0042-40E9-9068-97FB05CFC09F}"/>
    <dgm:cxn modelId="{FCE0FF53-A773-4752-819A-976ACA2FF066}" type="presOf" srcId="{3F0AF6A5-A039-4BDE-8748-4470EC684C25}" destId="{4E13A8E1-9AEE-408B-BA77-CE868DAFAE93}" srcOrd="0" destOrd="0" presId="urn:microsoft.com/office/officeart/2005/8/layout/orgChart1"/>
    <dgm:cxn modelId="{74D9E674-F77F-4E43-9352-4363A10DD719}" type="presOf" srcId="{3FD4BC2A-9FB4-486D-B51E-1F3BCC8EF9B8}" destId="{DD6ED1E8-2C45-442A-B58B-F750A0E0562E}" srcOrd="0" destOrd="0" presId="urn:microsoft.com/office/officeart/2005/8/layout/orgChart1"/>
    <dgm:cxn modelId="{B95EE855-6A9A-4843-9B52-B7881B91B222}" type="presOf" srcId="{BFBDF76D-DD22-469D-9FF6-35E4ACF3C3EA}" destId="{F3CF4803-EFB4-4942-9390-102C4F7653F3}" srcOrd="0" destOrd="0" presId="urn:microsoft.com/office/officeart/2005/8/layout/orgChart1"/>
    <dgm:cxn modelId="{B4C0F056-CE87-46E1-892E-3FEBB6D96C5C}" type="presOf" srcId="{BE4FA6F2-2210-48E6-BC4C-D464F663E2DA}" destId="{D531912B-2D36-4213-85E9-F5880E06BF39}" srcOrd="1" destOrd="0" presId="urn:microsoft.com/office/officeart/2005/8/layout/orgChart1"/>
    <dgm:cxn modelId="{FD861658-575A-4B6D-B751-161108B995F5}" type="presOf" srcId="{BE4FA6F2-2210-48E6-BC4C-D464F663E2DA}" destId="{361CC2F2-1E84-4433-812C-7A4D0099EACB}" srcOrd="0" destOrd="0" presId="urn:microsoft.com/office/officeart/2005/8/layout/orgChart1"/>
    <dgm:cxn modelId="{0DA23881-C562-48CC-A673-30278082C2B5}" type="presOf" srcId="{F3458947-4B0C-46B4-8672-67FC43F68678}" destId="{E7FA69B5-63D4-486C-B4B6-3392D28F67C5}" srcOrd="1" destOrd="0" presId="urn:microsoft.com/office/officeart/2005/8/layout/orgChart1"/>
    <dgm:cxn modelId="{3CF59781-CB9E-4F74-BB2D-F64E7EFCDBBA}" srcId="{A11EB6EF-E0AC-4B33-AF7C-8D5D45BBD46F}" destId="{BA025406-65A2-43E4-900C-D07AD2CF57D5}" srcOrd="0" destOrd="0" parTransId="{B42CB751-2BD2-40CF-AF14-0430418034E5}" sibTransId="{8396B855-A769-4B2A-B191-EB56C1BA2055}"/>
    <dgm:cxn modelId="{CF0DC482-D7EA-4D85-BF6C-183930779E8F}" type="presOf" srcId="{F3458947-4B0C-46B4-8672-67FC43F68678}" destId="{C03211E4-AB84-49AC-AF72-F53E3C195019}" srcOrd="0" destOrd="0" presId="urn:microsoft.com/office/officeart/2005/8/layout/orgChart1"/>
    <dgm:cxn modelId="{86C22A87-8FD0-4EB5-BAF9-21C9C65F9E45}" type="presOf" srcId="{D158053B-570A-445E-BEEA-41A07C0CB881}" destId="{2C853553-39CD-4C28-9967-4AEC5B8F5510}" srcOrd="0" destOrd="0" presId="urn:microsoft.com/office/officeart/2005/8/layout/orgChart1"/>
    <dgm:cxn modelId="{5099AC88-70D1-4CF3-ACCE-F93044BDA3AB}" type="presOf" srcId="{BFBDF76D-DD22-469D-9FF6-35E4ACF3C3EA}" destId="{A3C314F5-BC66-44CD-A822-7DD81622DC90}" srcOrd="1" destOrd="0" presId="urn:microsoft.com/office/officeart/2005/8/layout/orgChart1"/>
    <dgm:cxn modelId="{3BC83CA1-6A19-4B4D-B17A-1273C12F25C7}" srcId="{BE4FA6F2-2210-48E6-BC4C-D464F663E2DA}" destId="{46B0B0E3-C9CC-408B-82B6-0E02C289F966}" srcOrd="1" destOrd="0" parTransId="{C09D3E3C-AB17-4474-B267-D6BFB90ABED5}" sibTransId="{B2D0D8E6-1C40-4C9A-8774-AF034AAD2F38}"/>
    <dgm:cxn modelId="{2A208CA5-D2B3-4B92-914E-1C71666CBBD7}" type="presOf" srcId="{7C921443-8005-4F3E-9175-DBED7948719D}" destId="{385C0FBF-2EDB-4434-A25D-3A1398FBCFA2}" srcOrd="0" destOrd="0" presId="urn:microsoft.com/office/officeart/2005/8/layout/orgChart1"/>
    <dgm:cxn modelId="{1D3A5BA7-BC55-40CE-B714-46AD2190CA37}" type="presOf" srcId="{A11EB6EF-E0AC-4B33-AF7C-8D5D45BBD46F}" destId="{5EE573A8-E476-4CC2-8CA0-9235742C9CD6}" srcOrd="1" destOrd="0" presId="urn:microsoft.com/office/officeart/2005/8/layout/orgChart1"/>
    <dgm:cxn modelId="{E19CCBAB-64B8-4676-9FE6-7A25EC560038}" type="presOf" srcId="{C09D3E3C-AB17-4474-B267-D6BFB90ABED5}" destId="{EDE9F9D7-A55D-40BE-B482-D4440AA4284D}" srcOrd="0" destOrd="0" presId="urn:microsoft.com/office/officeart/2005/8/layout/orgChart1"/>
    <dgm:cxn modelId="{A62D00B9-5DBB-4F19-BCE5-64083899B19E}" type="presOf" srcId="{1B24C44A-DD39-4563-9905-601A009C215B}" destId="{E088B453-47CD-4997-8BDE-007FB2E75EAE}" srcOrd="0" destOrd="0" presId="urn:microsoft.com/office/officeart/2005/8/layout/orgChart1"/>
    <dgm:cxn modelId="{255008BB-3DD5-4F3F-90AE-DC3B6B72B62F}" type="presOf" srcId="{AC5A2D1D-49D3-48EB-854A-B7EEF8960A2C}" destId="{EF9C0870-BF2F-4E6D-B752-C6FE988FC886}" srcOrd="0" destOrd="0" presId="urn:microsoft.com/office/officeart/2005/8/layout/orgChart1"/>
    <dgm:cxn modelId="{FE6EF3BE-F984-4064-B28E-F43A96814B31}" type="presOf" srcId="{B42CB751-2BD2-40CF-AF14-0430418034E5}" destId="{88E6FE10-8C37-4DF0-B92B-057E71AD1980}" srcOrd="0" destOrd="0" presId="urn:microsoft.com/office/officeart/2005/8/layout/orgChart1"/>
    <dgm:cxn modelId="{0F0F74CC-2304-43D6-A51A-FF68AAD52666}" type="presOf" srcId="{7C921443-8005-4F3E-9175-DBED7948719D}" destId="{5C8A97D9-5B6B-4741-847B-067DE5BEE392}" srcOrd="1" destOrd="0" presId="urn:microsoft.com/office/officeart/2005/8/layout/orgChart1"/>
    <dgm:cxn modelId="{884A86CF-D9D7-4DCB-A764-D93A26C3442E}" type="presOf" srcId="{866423A7-A619-4477-BE14-FCCDDCB694AA}" destId="{EF68D9F3-C13A-4CE4-9451-E6E738609D53}" srcOrd="0" destOrd="0" presId="urn:microsoft.com/office/officeart/2005/8/layout/orgChart1"/>
    <dgm:cxn modelId="{EFD503D2-3A3A-495D-BF29-D56DEF295CD5}" type="presOf" srcId="{03B5F524-7BC5-4EF2-8332-F5E504B81260}" destId="{608955A3-10CF-40CB-8F5F-39DEA287A2DB}" srcOrd="1" destOrd="0" presId="urn:microsoft.com/office/officeart/2005/8/layout/orgChart1"/>
    <dgm:cxn modelId="{9B5878E3-1499-43DC-B5EC-0677CF9BFE18}" srcId="{A11EB6EF-E0AC-4B33-AF7C-8D5D45BBD46F}" destId="{5A48C0A7-F146-472C-B40D-59B282FF42F0}" srcOrd="1" destOrd="0" parTransId="{866423A7-A619-4477-BE14-FCCDDCB694AA}" sibTransId="{2B817F37-4630-4809-9C45-B5296659D7CD}"/>
    <dgm:cxn modelId="{64DEB8E3-A4B2-456C-B378-3F845A1D4658}" type="presOf" srcId="{46B0B0E3-C9CC-408B-82B6-0E02C289F966}" destId="{D0738C95-4446-4C11-A85E-3C2B2C5BDFFB}" srcOrd="1" destOrd="0" presId="urn:microsoft.com/office/officeart/2005/8/layout/orgChart1"/>
    <dgm:cxn modelId="{D0539EE9-57F7-4FFA-B285-2C867C530154}" type="presOf" srcId="{0CF60CDB-6C96-40CE-9253-03267FF33226}" destId="{6647CF14-42C5-4EE3-8124-C0D59FC6D506}" srcOrd="1" destOrd="0" presId="urn:microsoft.com/office/officeart/2005/8/layout/orgChart1"/>
    <dgm:cxn modelId="{511233EA-109A-4457-A035-ABF2072D5197}" type="presOf" srcId="{2E45A589-0D9D-4BAB-AB21-27C283F2ADB7}" destId="{4A680729-53F7-4875-B5F2-F04E2E81BAA5}" srcOrd="0" destOrd="0" presId="urn:microsoft.com/office/officeart/2005/8/layout/orgChart1"/>
    <dgm:cxn modelId="{827198F0-D30F-4300-8425-1BAFA75DE6C9}" type="presOf" srcId="{42BF8EEB-A688-4DF3-8F56-C75EA1415BC8}" destId="{C41EBCB3-DA9F-401C-B41B-B267A04490C5}" srcOrd="1" destOrd="0" presId="urn:microsoft.com/office/officeart/2005/8/layout/orgChart1"/>
    <dgm:cxn modelId="{13A246F1-9BBD-4CAB-94F2-B7EA5E11C959}" type="presOf" srcId="{3F0AF6A5-A039-4BDE-8748-4470EC684C25}" destId="{9FE9E17B-0C8C-42F6-B981-D01E7176701F}" srcOrd="1" destOrd="0" presId="urn:microsoft.com/office/officeart/2005/8/layout/orgChart1"/>
    <dgm:cxn modelId="{D98E66F4-C76F-4856-A01C-23BC625E34D7}" type="presOf" srcId="{38CCA36C-40FB-4600-9512-553255CC984B}" destId="{78110E47-4A0C-459E-B8E9-B3293A21C352}" srcOrd="0" destOrd="0" presId="urn:microsoft.com/office/officeart/2005/8/layout/orgChart1"/>
    <dgm:cxn modelId="{594266FC-1866-42BD-B595-8F0BE7605B8D}" type="presOf" srcId="{1562172F-4706-4B24-8575-2597343F285E}" destId="{92FCEEA8-5A3F-4297-A96C-483755C257B4}" srcOrd="0" destOrd="0" presId="urn:microsoft.com/office/officeart/2005/8/layout/orgChart1"/>
    <dgm:cxn modelId="{34690030-FB6B-4B86-ACB7-B05D0EE70902}" type="presParOf" srcId="{2785DAD4-0DCA-4196-8EEE-6E6E3BC55E01}" destId="{136EB93D-1039-4406-ADF8-E580F8CCAB17}" srcOrd="0" destOrd="0" presId="urn:microsoft.com/office/officeart/2005/8/layout/orgChart1"/>
    <dgm:cxn modelId="{3D3DFA93-D588-494F-9C1B-2C9594EF0235}" type="presParOf" srcId="{136EB93D-1039-4406-ADF8-E580F8CCAB17}" destId="{46AA14D8-8E2A-401F-90C5-AB35C53FDA6C}" srcOrd="0" destOrd="0" presId="urn:microsoft.com/office/officeart/2005/8/layout/orgChart1"/>
    <dgm:cxn modelId="{E94D4F3D-D0FA-4666-9AAF-739EFCAF3861}" type="presParOf" srcId="{46AA14D8-8E2A-401F-90C5-AB35C53FDA6C}" destId="{EF9C0870-BF2F-4E6D-B752-C6FE988FC886}" srcOrd="0" destOrd="0" presId="urn:microsoft.com/office/officeart/2005/8/layout/orgChart1"/>
    <dgm:cxn modelId="{22FAD8E4-A093-4339-A273-324805D006D6}" type="presParOf" srcId="{46AA14D8-8E2A-401F-90C5-AB35C53FDA6C}" destId="{B4BF0063-3EAC-4AAE-BD06-0634091978F4}" srcOrd="1" destOrd="0" presId="urn:microsoft.com/office/officeart/2005/8/layout/orgChart1"/>
    <dgm:cxn modelId="{DB1719E3-9B1A-48FA-B1AD-F98275F776A1}" type="presParOf" srcId="{136EB93D-1039-4406-ADF8-E580F8CCAB17}" destId="{27DD1100-8B7A-42D5-8150-86F2DD0C588A}" srcOrd="1" destOrd="0" presId="urn:microsoft.com/office/officeart/2005/8/layout/orgChart1"/>
    <dgm:cxn modelId="{7726B942-906B-44C8-B0EC-19C90DBE5149}" type="presParOf" srcId="{27DD1100-8B7A-42D5-8150-86F2DD0C588A}" destId="{92FCEEA8-5A3F-4297-A96C-483755C257B4}" srcOrd="0" destOrd="0" presId="urn:microsoft.com/office/officeart/2005/8/layout/orgChart1"/>
    <dgm:cxn modelId="{0829345A-71B5-43EB-A5D1-C8656137905D}" type="presParOf" srcId="{27DD1100-8B7A-42D5-8150-86F2DD0C588A}" destId="{6A168C0A-A92B-4730-90EA-9D0BC7281D0C}" srcOrd="1" destOrd="0" presId="urn:microsoft.com/office/officeart/2005/8/layout/orgChart1"/>
    <dgm:cxn modelId="{9AD4C9DE-6BA5-48DF-A5BF-7709D3EF9B2B}" type="presParOf" srcId="{6A168C0A-A92B-4730-90EA-9D0BC7281D0C}" destId="{AA9CF2A7-8F1A-434F-8832-A0C63B0803CF}" srcOrd="0" destOrd="0" presId="urn:microsoft.com/office/officeart/2005/8/layout/orgChart1"/>
    <dgm:cxn modelId="{751EB834-CFBE-4C7A-AC19-C58E2664620D}" type="presParOf" srcId="{AA9CF2A7-8F1A-434F-8832-A0C63B0803CF}" destId="{989503BD-4E5C-4C5F-A32A-6C9383EDBF8E}" srcOrd="0" destOrd="0" presId="urn:microsoft.com/office/officeart/2005/8/layout/orgChart1"/>
    <dgm:cxn modelId="{48F56F19-02FF-4B22-B2D1-5E84A47D1F85}" type="presParOf" srcId="{AA9CF2A7-8F1A-434F-8832-A0C63B0803CF}" destId="{5EE573A8-E476-4CC2-8CA0-9235742C9CD6}" srcOrd="1" destOrd="0" presId="urn:microsoft.com/office/officeart/2005/8/layout/orgChart1"/>
    <dgm:cxn modelId="{3707A935-4540-456F-AAE9-1FECE07F8AAA}" type="presParOf" srcId="{6A168C0A-A92B-4730-90EA-9D0BC7281D0C}" destId="{2750CB2F-D683-4EB2-A5EC-7FA127465E0D}" srcOrd="1" destOrd="0" presId="urn:microsoft.com/office/officeart/2005/8/layout/orgChart1"/>
    <dgm:cxn modelId="{5C4663D6-443F-4FC2-91E4-D2A78A0C7D4D}" type="presParOf" srcId="{2750CB2F-D683-4EB2-A5EC-7FA127465E0D}" destId="{88E6FE10-8C37-4DF0-B92B-057E71AD1980}" srcOrd="0" destOrd="0" presId="urn:microsoft.com/office/officeart/2005/8/layout/orgChart1"/>
    <dgm:cxn modelId="{A36D28E5-8630-46C2-831C-770FCE14E9CB}" type="presParOf" srcId="{2750CB2F-D683-4EB2-A5EC-7FA127465E0D}" destId="{AC3700DA-D3F2-4508-A580-DC32FBB224E8}" srcOrd="1" destOrd="0" presId="urn:microsoft.com/office/officeart/2005/8/layout/orgChart1"/>
    <dgm:cxn modelId="{6EE02810-ACD6-4217-AA98-60A8A28642C6}" type="presParOf" srcId="{AC3700DA-D3F2-4508-A580-DC32FBB224E8}" destId="{2204AF73-C809-4353-ACBB-458DDD7B4CA4}" srcOrd="0" destOrd="0" presId="urn:microsoft.com/office/officeart/2005/8/layout/orgChart1"/>
    <dgm:cxn modelId="{C81CC527-B7AE-40FC-ADB1-2720C044F0C3}" type="presParOf" srcId="{2204AF73-C809-4353-ACBB-458DDD7B4CA4}" destId="{87C9F6E2-C492-41E4-9375-C9B74EF822D1}" srcOrd="0" destOrd="0" presId="urn:microsoft.com/office/officeart/2005/8/layout/orgChart1"/>
    <dgm:cxn modelId="{D4383DCC-BCA8-451A-904D-CCF54BDCE25B}" type="presParOf" srcId="{2204AF73-C809-4353-ACBB-458DDD7B4CA4}" destId="{0F7B542D-0A92-4F7C-9E1D-5A065308EE8E}" srcOrd="1" destOrd="0" presId="urn:microsoft.com/office/officeart/2005/8/layout/orgChart1"/>
    <dgm:cxn modelId="{C726FBD8-5E4A-4DDF-8ED8-C29D35FA2178}" type="presParOf" srcId="{AC3700DA-D3F2-4508-A580-DC32FBB224E8}" destId="{B3A8CBC3-430E-4CBB-BDF5-A7685EADBBE5}" srcOrd="1" destOrd="0" presId="urn:microsoft.com/office/officeart/2005/8/layout/orgChart1"/>
    <dgm:cxn modelId="{833A2B2B-C152-45CA-8694-F4D7BCA1D870}" type="presParOf" srcId="{B3A8CBC3-430E-4CBB-BDF5-A7685EADBBE5}" destId="{DD6ED1E8-2C45-442A-B58B-F750A0E0562E}" srcOrd="0" destOrd="0" presId="urn:microsoft.com/office/officeart/2005/8/layout/orgChart1"/>
    <dgm:cxn modelId="{5CDE58E1-C2EA-4C80-A47B-8E3CEB43982B}" type="presParOf" srcId="{B3A8CBC3-430E-4CBB-BDF5-A7685EADBBE5}" destId="{7240D45B-DC4C-4177-ACAE-BF2CB08F39F6}" srcOrd="1" destOrd="0" presId="urn:microsoft.com/office/officeart/2005/8/layout/orgChart1"/>
    <dgm:cxn modelId="{69C6B781-C3FC-4A88-B7CC-2B03C977F2AE}" type="presParOf" srcId="{7240D45B-DC4C-4177-ACAE-BF2CB08F39F6}" destId="{3C5B9AFB-7336-48D4-96BB-2C3A08207BE2}" srcOrd="0" destOrd="0" presId="urn:microsoft.com/office/officeart/2005/8/layout/orgChart1"/>
    <dgm:cxn modelId="{4344AE13-58C4-49FC-80FF-166CAF275DF4}" type="presParOf" srcId="{3C5B9AFB-7336-48D4-96BB-2C3A08207BE2}" destId="{6958D80D-FF0A-416D-BF20-F2E4800A8656}" srcOrd="0" destOrd="0" presId="urn:microsoft.com/office/officeart/2005/8/layout/orgChart1"/>
    <dgm:cxn modelId="{8DCE8E24-53A4-45E4-8AC2-310057AB5504}" type="presParOf" srcId="{3C5B9AFB-7336-48D4-96BB-2C3A08207BE2}" destId="{C41EBCB3-DA9F-401C-B41B-B267A04490C5}" srcOrd="1" destOrd="0" presId="urn:microsoft.com/office/officeart/2005/8/layout/orgChart1"/>
    <dgm:cxn modelId="{B57104E9-5A00-4D8C-80CA-FE8C046006C9}" type="presParOf" srcId="{7240D45B-DC4C-4177-ACAE-BF2CB08F39F6}" destId="{4328EC5A-ABA1-45B2-94B2-DDF3C7E4A580}" srcOrd="1" destOrd="0" presId="urn:microsoft.com/office/officeart/2005/8/layout/orgChart1"/>
    <dgm:cxn modelId="{EC9F3321-86F1-4E00-90D2-895ADB40C28E}" type="presParOf" srcId="{7240D45B-DC4C-4177-ACAE-BF2CB08F39F6}" destId="{F3E9382E-9C13-453E-872E-1B475E2F9747}" srcOrd="2" destOrd="0" presId="urn:microsoft.com/office/officeart/2005/8/layout/orgChart1"/>
    <dgm:cxn modelId="{CC358CC8-313D-4549-8A48-60DD987928CD}" type="presParOf" srcId="{B3A8CBC3-430E-4CBB-BDF5-A7685EADBBE5}" destId="{E088B453-47CD-4997-8BDE-007FB2E75EAE}" srcOrd="2" destOrd="0" presId="urn:microsoft.com/office/officeart/2005/8/layout/orgChart1"/>
    <dgm:cxn modelId="{74B577AE-39D5-46F9-A5D2-EDBC884DD6D7}" type="presParOf" srcId="{B3A8CBC3-430E-4CBB-BDF5-A7685EADBBE5}" destId="{730E9250-5138-4ACB-B0E8-CFDDCBE4F97B}" srcOrd="3" destOrd="0" presId="urn:microsoft.com/office/officeart/2005/8/layout/orgChart1"/>
    <dgm:cxn modelId="{065C7DD3-DBF1-4C93-A135-6BDAF6CC64AC}" type="presParOf" srcId="{730E9250-5138-4ACB-B0E8-CFDDCBE4F97B}" destId="{03E5F850-E079-4AF1-ADE9-2D61E33D1AC9}" srcOrd="0" destOrd="0" presId="urn:microsoft.com/office/officeart/2005/8/layout/orgChart1"/>
    <dgm:cxn modelId="{7AE9B498-191E-4C32-ABDA-62FFBEA6597F}" type="presParOf" srcId="{03E5F850-E079-4AF1-ADE9-2D61E33D1AC9}" destId="{385C0FBF-2EDB-4434-A25D-3A1398FBCFA2}" srcOrd="0" destOrd="0" presId="urn:microsoft.com/office/officeart/2005/8/layout/orgChart1"/>
    <dgm:cxn modelId="{3F62FB24-D7C5-48D8-B7C4-845B2BB9D7B7}" type="presParOf" srcId="{03E5F850-E079-4AF1-ADE9-2D61E33D1AC9}" destId="{5C8A97D9-5B6B-4741-847B-067DE5BEE392}" srcOrd="1" destOrd="0" presId="urn:microsoft.com/office/officeart/2005/8/layout/orgChart1"/>
    <dgm:cxn modelId="{8988C5B2-8A38-4E61-A239-559AE8D87CCF}" type="presParOf" srcId="{730E9250-5138-4ACB-B0E8-CFDDCBE4F97B}" destId="{33A704B1-C77B-4F7C-898C-06C57EAECC01}" srcOrd="1" destOrd="0" presId="urn:microsoft.com/office/officeart/2005/8/layout/orgChart1"/>
    <dgm:cxn modelId="{5A222B3F-3972-452E-B341-4056117942B1}" type="presParOf" srcId="{730E9250-5138-4ACB-B0E8-CFDDCBE4F97B}" destId="{2A400B04-7758-4D13-8A18-0C503161C580}" srcOrd="2" destOrd="0" presId="urn:microsoft.com/office/officeart/2005/8/layout/orgChart1"/>
    <dgm:cxn modelId="{C022C3BA-A9F3-460D-A4AB-4B2B2D1B56CD}" type="presParOf" srcId="{AC3700DA-D3F2-4508-A580-DC32FBB224E8}" destId="{EB3206F1-0C52-4729-ADEE-B340CB8E5D5B}" srcOrd="2" destOrd="0" presId="urn:microsoft.com/office/officeart/2005/8/layout/orgChart1"/>
    <dgm:cxn modelId="{BDC90E8F-D64B-4F05-95AC-EA1B8DEFD821}" type="presParOf" srcId="{2750CB2F-D683-4EB2-A5EC-7FA127465E0D}" destId="{EF68D9F3-C13A-4CE4-9451-E6E738609D53}" srcOrd="2" destOrd="0" presId="urn:microsoft.com/office/officeart/2005/8/layout/orgChart1"/>
    <dgm:cxn modelId="{E2AA1559-6F48-4705-A5EE-8E21F611FCCD}" type="presParOf" srcId="{2750CB2F-D683-4EB2-A5EC-7FA127465E0D}" destId="{40186158-D348-4428-9782-F355994E17F3}" srcOrd="3" destOrd="0" presId="urn:microsoft.com/office/officeart/2005/8/layout/orgChart1"/>
    <dgm:cxn modelId="{2CA9C887-5BCE-4649-88A0-2E76DEE4A97D}" type="presParOf" srcId="{40186158-D348-4428-9782-F355994E17F3}" destId="{41A5E159-714E-476F-B0ED-AEE9FBBB6ED9}" srcOrd="0" destOrd="0" presId="urn:microsoft.com/office/officeart/2005/8/layout/orgChart1"/>
    <dgm:cxn modelId="{3B964A6E-2CD8-4268-95D3-0AD1EFA11330}" type="presParOf" srcId="{41A5E159-714E-476F-B0ED-AEE9FBBB6ED9}" destId="{323CA435-8321-4BDD-B093-E13F5817757F}" srcOrd="0" destOrd="0" presId="urn:microsoft.com/office/officeart/2005/8/layout/orgChart1"/>
    <dgm:cxn modelId="{56DC4A2E-7804-4B0D-81AE-000EE7DE5408}" type="presParOf" srcId="{41A5E159-714E-476F-B0ED-AEE9FBBB6ED9}" destId="{4404E463-E44B-4A38-862B-A6AC0B10BE62}" srcOrd="1" destOrd="0" presId="urn:microsoft.com/office/officeart/2005/8/layout/orgChart1"/>
    <dgm:cxn modelId="{2CB0CD75-8690-4E18-9751-5C65712382A3}" type="presParOf" srcId="{40186158-D348-4428-9782-F355994E17F3}" destId="{C3BCE7F9-A005-4D09-AF73-129022E1FB6B}" srcOrd="1" destOrd="0" presId="urn:microsoft.com/office/officeart/2005/8/layout/orgChart1"/>
    <dgm:cxn modelId="{4A11EB9B-26AD-4D1D-AF3C-2908B6B25DD2}" type="presParOf" srcId="{C3BCE7F9-A005-4D09-AF73-129022E1FB6B}" destId="{09167054-7644-4854-9A4E-D09A643EE2FA}" srcOrd="0" destOrd="0" presId="urn:microsoft.com/office/officeart/2005/8/layout/orgChart1"/>
    <dgm:cxn modelId="{D69A8433-F74A-4EFF-93D5-C3EFF94E843C}" type="presParOf" srcId="{C3BCE7F9-A005-4D09-AF73-129022E1FB6B}" destId="{E43595C7-AC57-469A-B1A6-57AEFFA4A94A}" srcOrd="1" destOrd="0" presId="urn:microsoft.com/office/officeart/2005/8/layout/orgChart1"/>
    <dgm:cxn modelId="{F60561CE-8A44-4CF8-ACE0-EA262F12D319}" type="presParOf" srcId="{E43595C7-AC57-469A-B1A6-57AEFFA4A94A}" destId="{FD855A49-D9B2-476A-BAC8-8A3A14D37D25}" srcOrd="0" destOrd="0" presId="urn:microsoft.com/office/officeart/2005/8/layout/orgChart1"/>
    <dgm:cxn modelId="{1287237F-1035-41E7-98EC-4A17E6A23891}" type="presParOf" srcId="{FD855A49-D9B2-476A-BAC8-8A3A14D37D25}" destId="{41B9467A-EE7C-416E-A585-DFB38BE20C5C}" srcOrd="0" destOrd="0" presId="urn:microsoft.com/office/officeart/2005/8/layout/orgChart1"/>
    <dgm:cxn modelId="{4C29927D-8F04-4BB2-B9F9-BAD440D8A126}" type="presParOf" srcId="{FD855A49-D9B2-476A-BAC8-8A3A14D37D25}" destId="{608955A3-10CF-40CB-8F5F-39DEA287A2DB}" srcOrd="1" destOrd="0" presId="urn:microsoft.com/office/officeart/2005/8/layout/orgChart1"/>
    <dgm:cxn modelId="{565F6B2D-DC28-41E8-B76D-E82386612206}" type="presParOf" srcId="{E43595C7-AC57-469A-B1A6-57AEFFA4A94A}" destId="{34734423-9AFB-4E36-87E3-7CDC82DAEB68}" srcOrd="1" destOrd="0" presId="urn:microsoft.com/office/officeart/2005/8/layout/orgChart1"/>
    <dgm:cxn modelId="{7C4841C8-B397-4A89-AA82-4B0DD45BA006}" type="presParOf" srcId="{E43595C7-AC57-469A-B1A6-57AEFFA4A94A}" destId="{AE8C493E-2C97-425D-8814-D6233DC5FCF1}" srcOrd="2" destOrd="0" presId="urn:microsoft.com/office/officeart/2005/8/layout/orgChart1"/>
    <dgm:cxn modelId="{36F25325-23B1-4510-806A-F37673CA4FF3}" type="presParOf" srcId="{40186158-D348-4428-9782-F355994E17F3}" destId="{9ED05476-7D5D-4484-A420-F28DE855A88C}" srcOrd="2" destOrd="0" presId="urn:microsoft.com/office/officeart/2005/8/layout/orgChart1"/>
    <dgm:cxn modelId="{34851673-46DC-4207-9E0A-7FC6D9E56E15}" type="presParOf" srcId="{6A168C0A-A92B-4730-90EA-9D0BC7281D0C}" destId="{A91F53AF-0B8C-4B8C-888B-F06DEF17FDC8}" srcOrd="2" destOrd="0" presId="urn:microsoft.com/office/officeart/2005/8/layout/orgChart1"/>
    <dgm:cxn modelId="{58FAB654-25EF-421A-9114-0E9AFDEE5F22}" type="presParOf" srcId="{27DD1100-8B7A-42D5-8150-86F2DD0C588A}" destId="{1382619B-133F-4470-B623-6C9F67A9FCE7}" srcOrd="2" destOrd="0" presId="urn:microsoft.com/office/officeart/2005/8/layout/orgChart1"/>
    <dgm:cxn modelId="{BD56643C-9246-4275-97D2-4246D8F945EC}" type="presParOf" srcId="{27DD1100-8B7A-42D5-8150-86F2DD0C588A}" destId="{DF61D87B-8021-4609-A13F-91F051CEB3CF}" srcOrd="3" destOrd="0" presId="urn:microsoft.com/office/officeart/2005/8/layout/orgChart1"/>
    <dgm:cxn modelId="{F2991499-DCE3-451E-B62A-F45EB73D89E7}" type="presParOf" srcId="{DF61D87B-8021-4609-A13F-91F051CEB3CF}" destId="{DF67A120-1DB2-4B93-86BF-969132307680}" srcOrd="0" destOrd="0" presId="urn:microsoft.com/office/officeart/2005/8/layout/orgChart1"/>
    <dgm:cxn modelId="{ED9C8A02-14CD-4D10-AF89-451B66BC3C73}" type="presParOf" srcId="{DF67A120-1DB2-4B93-86BF-969132307680}" destId="{361CC2F2-1E84-4433-812C-7A4D0099EACB}" srcOrd="0" destOrd="0" presId="urn:microsoft.com/office/officeart/2005/8/layout/orgChart1"/>
    <dgm:cxn modelId="{8712F829-C5DA-4C08-8777-FEA3E71EAEB5}" type="presParOf" srcId="{DF67A120-1DB2-4B93-86BF-969132307680}" destId="{D531912B-2D36-4213-85E9-F5880E06BF39}" srcOrd="1" destOrd="0" presId="urn:microsoft.com/office/officeart/2005/8/layout/orgChart1"/>
    <dgm:cxn modelId="{32BE9191-E20F-445A-8E52-74F5AA126182}" type="presParOf" srcId="{DF61D87B-8021-4609-A13F-91F051CEB3CF}" destId="{450CDC45-6FD5-4021-8CE5-6D48E7727AE8}" srcOrd="1" destOrd="0" presId="urn:microsoft.com/office/officeart/2005/8/layout/orgChart1"/>
    <dgm:cxn modelId="{E543DFA5-F5A8-4B82-8547-A81A718ECB05}" type="presParOf" srcId="{450CDC45-6FD5-4021-8CE5-6D48E7727AE8}" destId="{7528D440-E249-40D1-8E26-C72473B0A495}" srcOrd="0" destOrd="0" presId="urn:microsoft.com/office/officeart/2005/8/layout/orgChart1"/>
    <dgm:cxn modelId="{622D3A1E-135E-4D82-9B37-8F1835CE6835}" type="presParOf" srcId="{450CDC45-6FD5-4021-8CE5-6D48E7727AE8}" destId="{5F5D1EB8-B3B7-4E33-AFFE-814BDEC27702}" srcOrd="1" destOrd="0" presId="urn:microsoft.com/office/officeart/2005/8/layout/orgChart1"/>
    <dgm:cxn modelId="{A13A1C10-3CF1-4389-B53E-7B95ABA63DC8}" type="presParOf" srcId="{5F5D1EB8-B3B7-4E33-AFFE-814BDEC27702}" destId="{0B1C3E8A-B80F-4976-B8EB-DA8979B9C44E}" srcOrd="0" destOrd="0" presId="urn:microsoft.com/office/officeart/2005/8/layout/orgChart1"/>
    <dgm:cxn modelId="{B136FC60-9C21-446C-9653-807895DE6C80}" type="presParOf" srcId="{0B1C3E8A-B80F-4976-B8EB-DA8979B9C44E}" destId="{A8FDB3EE-3B61-4FB1-B104-FC83E58C05CF}" srcOrd="0" destOrd="0" presId="urn:microsoft.com/office/officeart/2005/8/layout/orgChart1"/>
    <dgm:cxn modelId="{1BC978D2-584D-4265-970E-DF47BE5EBCD3}" type="presParOf" srcId="{0B1C3E8A-B80F-4976-B8EB-DA8979B9C44E}" destId="{6647CF14-42C5-4EE3-8124-C0D59FC6D506}" srcOrd="1" destOrd="0" presId="urn:microsoft.com/office/officeart/2005/8/layout/orgChart1"/>
    <dgm:cxn modelId="{2C158D79-54F7-429B-AA1D-D9FF21E14C1A}" type="presParOf" srcId="{5F5D1EB8-B3B7-4E33-AFFE-814BDEC27702}" destId="{C40CC657-BE06-4CD4-A3E0-DA40194CBB13}" srcOrd="1" destOrd="0" presId="urn:microsoft.com/office/officeart/2005/8/layout/orgChart1"/>
    <dgm:cxn modelId="{0A420698-E840-4485-B5B1-EFB815C2C7A8}" type="presParOf" srcId="{5F5D1EB8-B3B7-4E33-AFFE-814BDEC27702}" destId="{CE7E3DA2-4CB3-4F57-8A52-E07CCA5CF2F9}" srcOrd="2" destOrd="0" presId="urn:microsoft.com/office/officeart/2005/8/layout/orgChart1"/>
    <dgm:cxn modelId="{334CA75A-12A5-459C-AFBE-80DFA799627C}" type="presParOf" srcId="{450CDC45-6FD5-4021-8CE5-6D48E7727AE8}" destId="{EDE9F9D7-A55D-40BE-B482-D4440AA4284D}" srcOrd="2" destOrd="0" presId="urn:microsoft.com/office/officeart/2005/8/layout/orgChart1"/>
    <dgm:cxn modelId="{4FEC06B9-B444-40AF-818E-4787C8242D51}" type="presParOf" srcId="{450CDC45-6FD5-4021-8CE5-6D48E7727AE8}" destId="{52735BDE-64E6-46BD-A40C-730A3298A3F6}" srcOrd="3" destOrd="0" presId="urn:microsoft.com/office/officeart/2005/8/layout/orgChart1"/>
    <dgm:cxn modelId="{D4F795C3-542D-4259-ADDF-52DA614947EC}" type="presParOf" srcId="{52735BDE-64E6-46BD-A40C-730A3298A3F6}" destId="{B4908005-4A70-45BC-8656-10AA611734F6}" srcOrd="0" destOrd="0" presId="urn:microsoft.com/office/officeart/2005/8/layout/orgChart1"/>
    <dgm:cxn modelId="{C3B044DD-6424-45D3-AF42-5E91A1A7C23A}" type="presParOf" srcId="{B4908005-4A70-45BC-8656-10AA611734F6}" destId="{CAE63E67-69C7-4FFB-BD5D-0E0284AD49C0}" srcOrd="0" destOrd="0" presId="urn:microsoft.com/office/officeart/2005/8/layout/orgChart1"/>
    <dgm:cxn modelId="{75F03B85-EB26-429B-AB2E-8EC525B06BD2}" type="presParOf" srcId="{B4908005-4A70-45BC-8656-10AA611734F6}" destId="{D0738C95-4446-4C11-A85E-3C2B2C5BDFFB}" srcOrd="1" destOrd="0" presId="urn:microsoft.com/office/officeart/2005/8/layout/orgChart1"/>
    <dgm:cxn modelId="{CFC7527D-9C4D-4FBE-9547-3D90149D056D}" type="presParOf" srcId="{52735BDE-64E6-46BD-A40C-730A3298A3F6}" destId="{BE8BB736-FCE2-4BC1-973A-DB6F3AAB9966}" srcOrd="1" destOrd="0" presId="urn:microsoft.com/office/officeart/2005/8/layout/orgChart1"/>
    <dgm:cxn modelId="{BD74EB83-C752-48E5-8423-8A1ED1D2A8A0}" type="presParOf" srcId="{52735BDE-64E6-46BD-A40C-730A3298A3F6}" destId="{C53FDA68-76EB-478F-8A34-5D71DF4B8C69}" srcOrd="2" destOrd="0" presId="urn:microsoft.com/office/officeart/2005/8/layout/orgChart1"/>
    <dgm:cxn modelId="{220CA51D-2E99-4687-9420-BAAD152536D5}" type="presParOf" srcId="{DF61D87B-8021-4609-A13F-91F051CEB3CF}" destId="{3FEE2D5C-4A2E-4B61-AB1E-DDCF107EFCF5}" srcOrd="2" destOrd="0" presId="urn:microsoft.com/office/officeart/2005/8/layout/orgChart1"/>
    <dgm:cxn modelId="{33733E07-7D5E-47C8-8A17-4D6F645C51C9}" type="presParOf" srcId="{27DD1100-8B7A-42D5-8150-86F2DD0C588A}" destId="{D8426619-4AA6-403F-99EB-966CA3187F81}" srcOrd="4" destOrd="0" presId="urn:microsoft.com/office/officeart/2005/8/layout/orgChart1"/>
    <dgm:cxn modelId="{4FDC8C0E-C5C7-4A2A-982B-947DC473A70E}" type="presParOf" srcId="{27DD1100-8B7A-42D5-8150-86F2DD0C588A}" destId="{1BA52011-A30A-4D3C-8CA7-76640CE6C134}" srcOrd="5" destOrd="0" presId="urn:microsoft.com/office/officeart/2005/8/layout/orgChart1"/>
    <dgm:cxn modelId="{88D09F7F-5F6B-43BE-93F2-B5967EF76484}" type="presParOf" srcId="{1BA52011-A30A-4D3C-8CA7-76640CE6C134}" destId="{AF87C984-57C0-4148-AB3F-EAD3A3B9D683}" srcOrd="0" destOrd="0" presId="urn:microsoft.com/office/officeart/2005/8/layout/orgChart1"/>
    <dgm:cxn modelId="{5674CD0F-3672-47AC-81A4-E79FAA07182F}" type="presParOf" srcId="{AF87C984-57C0-4148-AB3F-EAD3A3B9D683}" destId="{4E13A8E1-9AEE-408B-BA77-CE868DAFAE93}" srcOrd="0" destOrd="0" presId="urn:microsoft.com/office/officeart/2005/8/layout/orgChart1"/>
    <dgm:cxn modelId="{2DAC3E9A-53C3-46F2-9AD8-ACDCE4B0C733}" type="presParOf" srcId="{AF87C984-57C0-4148-AB3F-EAD3A3B9D683}" destId="{9FE9E17B-0C8C-42F6-B981-D01E7176701F}" srcOrd="1" destOrd="0" presId="urn:microsoft.com/office/officeart/2005/8/layout/orgChart1"/>
    <dgm:cxn modelId="{3D16B27F-17A2-435B-8494-FF2C90417605}" type="presParOf" srcId="{1BA52011-A30A-4D3C-8CA7-76640CE6C134}" destId="{81A643E2-A607-47AD-BBB6-6DFCB11E9978}" srcOrd="1" destOrd="0" presId="urn:microsoft.com/office/officeart/2005/8/layout/orgChart1"/>
    <dgm:cxn modelId="{F1424B8C-DFE9-4F9C-8349-8699E6F4FDAA}" type="presParOf" srcId="{81A643E2-A607-47AD-BBB6-6DFCB11E9978}" destId="{2C853553-39CD-4C28-9967-4AEC5B8F5510}" srcOrd="0" destOrd="0" presId="urn:microsoft.com/office/officeart/2005/8/layout/orgChart1"/>
    <dgm:cxn modelId="{BCCA8994-8C22-4DD9-9774-5C47C136F99E}" type="presParOf" srcId="{81A643E2-A607-47AD-BBB6-6DFCB11E9978}" destId="{25273C68-EDF8-4E32-9E22-5904B805B220}" srcOrd="1" destOrd="0" presId="urn:microsoft.com/office/officeart/2005/8/layout/orgChart1"/>
    <dgm:cxn modelId="{5B95B0C6-BA57-423B-A8C2-999585F2E72F}" type="presParOf" srcId="{25273C68-EDF8-4E32-9E22-5904B805B220}" destId="{D9D55848-76A3-4243-BD70-CB33E9659FE6}" srcOrd="0" destOrd="0" presId="urn:microsoft.com/office/officeart/2005/8/layout/orgChart1"/>
    <dgm:cxn modelId="{97B99A2D-489D-41F4-AF1A-F2A8951A23BD}" type="presParOf" srcId="{D9D55848-76A3-4243-BD70-CB33E9659FE6}" destId="{78110E47-4A0C-459E-B8E9-B3293A21C352}" srcOrd="0" destOrd="0" presId="urn:microsoft.com/office/officeart/2005/8/layout/orgChart1"/>
    <dgm:cxn modelId="{7A28651A-AFD5-4032-B076-9FEEDC48DDF8}" type="presParOf" srcId="{D9D55848-76A3-4243-BD70-CB33E9659FE6}" destId="{0CD6D1CD-3D0F-4713-8B40-BE833A92F944}" srcOrd="1" destOrd="0" presId="urn:microsoft.com/office/officeart/2005/8/layout/orgChart1"/>
    <dgm:cxn modelId="{EB44D8DA-26E0-45B5-9DE4-94455B20884C}" type="presParOf" srcId="{25273C68-EDF8-4E32-9E22-5904B805B220}" destId="{C7CC2D17-4FCA-45CC-8986-25E17D7F2C9E}" srcOrd="1" destOrd="0" presId="urn:microsoft.com/office/officeart/2005/8/layout/orgChart1"/>
    <dgm:cxn modelId="{D6A5338A-E97B-482D-8326-E764753AEE55}" type="presParOf" srcId="{25273C68-EDF8-4E32-9E22-5904B805B220}" destId="{CAB71439-8EE8-4619-83A1-3D4CF8CD3924}" srcOrd="2" destOrd="0" presId="urn:microsoft.com/office/officeart/2005/8/layout/orgChart1"/>
    <dgm:cxn modelId="{6AD78197-6F95-4A7D-8CBF-B86842D9BEEF}" type="presParOf" srcId="{81A643E2-A607-47AD-BBB6-6DFCB11E9978}" destId="{4A680729-53F7-4875-B5F2-F04E2E81BAA5}" srcOrd="2" destOrd="0" presId="urn:microsoft.com/office/officeart/2005/8/layout/orgChart1"/>
    <dgm:cxn modelId="{A8E244D2-32CD-46A5-8C58-49BB4DE1FEA8}" type="presParOf" srcId="{81A643E2-A607-47AD-BBB6-6DFCB11E9978}" destId="{E79C61B6-9A77-401F-86A3-6B51C02C3CA5}" srcOrd="3" destOrd="0" presId="urn:microsoft.com/office/officeart/2005/8/layout/orgChart1"/>
    <dgm:cxn modelId="{4B3DB786-5E2F-477C-A113-ECFAD9E9FA2D}" type="presParOf" srcId="{E79C61B6-9A77-401F-86A3-6B51C02C3CA5}" destId="{0FDF3A36-7C4F-46AE-BD6D-272C9D4BAC08}" srcOrd="0" destOrd="0" presId="urn:microsoft.com/office/officeart/2005/8/layout/orgChart1"/>
    <dgm:cxn modelId="{1D1CEC68-D7AE-4394-B48E-62195145DE88}" type="presParOf" srcId="{0FDF3A36-7C4F-46AE-BD6D-272C9D4BAC08}" destId="{4D5E6DAF-3BFF-4BA6-B5BE-9CCFA95CF1CF}" srcOrd="0" destOrd="0" presId="urn:microsoft.com/office/officeart/2005/8/layout/orgChart1"/>
    <dgm:cxn modelId="{BCB611AB-A3F5-498E-84B7-4057BCC220A1}" type="presParOf" srcId="{0FDF3A36-7C4F-46AE-BD6D-272C9D4BAC08}" destId="{79762FD1-6220-46C6-B2E3-98D8BF2CF450}" srcOrd="1" destOrd="0" presId="urn:microsoft.com/office/officeart/2005/8/layout/orgChart1"/>
    <dgm:cxn modelId="{A43E0BAC-4C6F-4936-8E20-B8BA00025519}" type="presParOf" srcId="{E79C61B6-9A77-401F-86A3-6B51C02C3CA5}" destId="{DBE26A0E-D3B8-4155-9884-6E7084260978}" srcOrd="1" destOrd="0" presId="urn:microsoft.com/office/officeart/2005/8/layout/orgChart1"/>
    <dgm:cxn modelId="{87FC49D3-A5AF-4FAC-9F31-E3BEABAEDAA1}" type="presParOf" srcId="{E79C61B6-9A77-401F-86A3-6B51C02C3CA5}" destId="{32BB32AC-2B25-4AD7-B4CB-0BEC722371F0}" srcOrd="2" destOrd="0" presId="urn:microsoft.com/office/officeart/2005/8/layout/orgChart1"/>
    <dgm:cxn modelId="{FECC1BA8-DF4A-458D-B861-CEB8755EFD6B}" type="presParOf" srcId="{1BA52011-A30A-4D3C-8CA7-76640CE6C134}" destId="{05A3E66B-746B-4664-9C3C-9E4FE5F5F0BE}" srcOrd="2" destOrd="0" presId="urn:microsoft.com/office/officeart/2005/8/layout/orgChart1"/>
    <dgm:cxn modelId="{E7542569-CF92-4970-A500-FA16BB65E0C5}" type="presParOf" srcId="{27DD1100-8B7A-42D5-8150-86F2DD0C588A}" destId="{5D4ABB17-D6F1-4777-907C-3FB2F6AD9050}" srcOrd="6" destOrd="0" presId="urn:microsoft.com/office/officeart/2005/8/layout/orgChart1"/>
    <dgm:cxn modelId="{6FBFC009-9EE3-4C95-9C66-2A15EF9F3D61}" type="presParOf" srcId="{27DD1100-8B7A-42D5-8150-86F2DD0C588A}" destId="{4E4B3657-3D89-47E0-9D46-F23A6D194094}" srcOrd="7" destOrd="0" presId="urn:microsoft.com/office/officeart/2005/8/layout/orgChart1"/>
    <dgm:cxn modelId="{F7AB0B0B-61B1-41B3-81C8-22FED5176ED5}" type="presParOf" srcId="{4E4B3657-3D89-47E0-9D46-F23A6D194094}" destId="{D37CDC61-002D-4DBF-BFB9-296B28A3AB64}" srcOrd="0" destOrd="0" presId="urn:microsoft.com/office/officeart/2005/8/layout/orgChart1"/>
    <dgm:cxn modelId="{4332C7F9-9074-445C-B639-B3B7D05DF62B}" type="presParOf" srcId="{D37CDC61-002D-4DBF-BFB9-296B28A3AB64}" destId="{C03211E4-AB84-49AC-AF72-F53E3C195019}" srcOrd="0" destOrd="0" presId="urn:microsoft.com/office/officeart/2005/8/layout/orgChart1"/>
    <dgm:cxn modelId="{F30FCA02-F0E6-4B28-963F-F89DF1845186}" type="presParOf" srcId="{D37CDC61-002D-4DBF-BFB9-296B28A3AB64}" destId="{E7FA69B5-63D4-486C-B4B6-3392D28F67C5}" srcOrd="1" destOrd="0" presId="urn:microsoft.com/office/officeart/2005/8/layout/orgChart1"/>
    <dgm:cxn modelId="{B08D64F7-E0E1-437C-9702-169875C0C0A5}" type="presParOf" srcId="{4E4B3657-3D89-47E0-9D46-F23A6D194094}" destId="{FC043C87-B31E-4724-B6F4-0397FBA96CD8}" srcOrd="1" destOrd="0" presId="urn:microsoft.com/office/officeart/2005/8/layout/orgChart1"/>
    <dgm:cxn modelId="{202C3D93-187D-4767-AFE7-AC8A92886956}" type="presParOf" srcId="{FC043C87-B31E-4724-B6F4-0397FBA96CD8}" destId="{28C63045-2187-41FB-BFD5-F8730F97D89A}" srcOrd="0" destOrd="0" presId="urn:microsoft.com/office/officeart/2005/8/layout/orgChart1"/>
    <dgm:cxn modelId="{500CA209-D482-41A6-8208-A1E0B13062C1}" type="presParOf" srcId="{FC043C87-B31E-4724-B6F4-0397FBA96CD8}" destId="{774F053C-2D1E-427D-AAD9-0DD63EAD720A}" srcOrd="1" destOrd="0" presId="urn:microsoft.com/office/officeart/2005/8/layout/orgChart1"/>
    <dgm:cxn modelId="{DB01FB67-8D41-4C98-8ABC-E7E5F32F6F34}" type="presParOf" srcId="{774F053C-2D1E-427D-AAD9-0DD63EAD720A}" destId="{DAECE643-54EC-40E0-9A37-5B8B5E5C1824}" srcOrd="0" destOrd="0" presId="urn:microsoft.com/office/officeart/2005/8/layout/orgChart1"/>
    <dgm:cxn modelId="{F4338A20-7906-4A01-908E-367D4EF25C7D}" type="presParOf" srcId="{DAECE643-54EC-40E0-9A37-5B8B5E5C1824}" destId="{F3CF4803-EFB4-4942-9390-102C4F7653F3}" srcOrd="0" destOrd="0" presId="urn:microsoft.com/office/officeart/2005/8/layout/orgChart1"/>
    <dgm:cxn modelId="{15A9092D-B533-4200-81C8-A2BEA52904F4}" type="presParOf" srcId="{DAECE643-54EC-40E0-9A37-5B8B5E5C1824}" destId="{A3C314F5-BC66-44CD-A822-7DD81622DC90}" srcOrd="1" destOrd="0" presId="urn:microsoft.com/office/officeart/2005/8/layout/orgChart1"/>
    <dgm:cxn modelId="{2B89F56E-F440-4378-B3F9-173FA82C8D29}" type="presParOf" srcId="{774F053C-2D1E-427D-AAD9-0DD63EAD720A}" destId="{DB4A053A-CECD-4481-A331-5AAF6C92941D}" srcOrd="1" destOrd="0" presId="urn:microsoft.com/office/officeart/2005/8/layout/orgChart1"/>
    <dgm:cxn modelId="{94E4FC42-470A-4C9F-91FC-6CA2EAB5BF77}" type="presParOf" srcId="{774F053C-2D1E-427D-AAD9-0DD63EAD720A}" destId="{7CF2DCE0-426A-467B-93CA-876569A024AF}" srcOrd="2" destOrd="0" presId="urn:microsoft.com/office/officeart/2005/8/layout/orgChart1"/>
    <dgm:cxn modelId="{C637F7BB-B449-4E95-A4BA-8EFFA8F4B50A}" type="presParOf" srcId="{4E4B3657-3D89-47E0-9D46-F23A6D194094}" destId="{442DDFDE-1A6D-4821-97FC-8D16E425D676}" srcOrd="2" destOrd="0" presId="urn:microsoft.com/office/officeart/2005/8/layout/orgChart1"/>
    <dgm:cxn modelId="{3944F392-5BA7-4E56-BC5A-01D736817992}" type="presParOf" srcId="{136EB93D-1039-4406-ADF8-E580F8CCAB17}" destId="{666ABE00-2D5A-4826-85B7-867E36D3303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A1DFB-7C66-42A7-ACB4-A8483C041EFD}">
      <dsp:nvSpPr>
        <dsp:cNvPr id="0" name=""/>
        <dsp:cNvSpPr/>
      </dsp:nvSpPr>
      <dsp:spPr>
        <a:xfrm>
          <a:off x="5618922" y="2590800"/>
          <a:ext cx="649355" cy="2094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677" y="0"/>
              </a:lnTo>
              <a:lnTo>
                <a:pt x="324677" y="2094172"/>
              </a:lnTo>
              <a:lnTo>
                <a:pt x="649355" y="2094172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79757-07D0-4D07-AFE1-01BB53DFD988}">
      <dsp:nvSpPr>
        <dsp:cNvPr id="0" name=""/>
        <dsp:cNvSpPr/>
      </dsp:nvSpPr>
      <dsp:spPr>
        <a:xfrm>
          <a:off x="5618922" y="2590800"/>
          <a:ext cx="649355" cy="698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677" y="0"/>
              </a:lnTo>
              <a:lnTo>
                <a:pt x="324677" y="698057"/>
              </a:lnTo>
              <a:lnTo>
                <a:pt x="649355" y="698057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4B70E8-AB8A-4D0B-9760-2F93FDF2B713}">
      <dsp:nvSpPr>
        <dsp:cNvPr id="0" name=""/>
        <dsp:cNvSpPr/>
      </dsp:nvSpPr>
      <dsp:spPr>
        <a:xfrm>
          <a:off x="5618922" y="1892742"/>
          <a:ext cx="649355" cy="698057"/>
        </a:xfrm>
        <a:custGeom>
          <a:avLst/>
          <a:gdLst/>
          <a:ahLst/>
          <a:cxnLst/>
          <a:rect l="0" t="0" r="0" b="0"/>
          <a:pathLst>
            <a:path>
              <a:moveTo>
                <a:pt x="0" y="698057"/>
              </a:moveTo>
              <a:lnTo>
                <a:pt x="324677" y="698057"/>
              </a:lnTo>
              <a:lnTo>
                <a:pt x="324677" y="0"/>
              </a:lnTo>
              <a:lnTo>
                <a:pt x="649355" y="0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91205-7954-472F-8A38-801A18A11476}">
      <dsp:nvSpPr>
        <dsp:cNvPr id="0" name=""/>
        <dsp:cNvSpPr/>
      </dsp:nvSpPr>
      <dsp:spPr>
        <a:xfrm>
          <a:off x="5618922" y="496627"/>
          <a:ext cx="649355" cy="2094172"/>
        </a:xfrm>
        <a:custGeom>
          <a:avLst/>
          <a:gdLst/>
          <a:ahLst/>
          <a:cxnLst/>
          <a:rect l="0" t="0" r="0" b="0"/>
          <a:pathLst>
            <a:path>
              <a:moveTo>
                <a:pt x="0" y="2094172"/>
              </a:moveTo>
              <a:lnTo>
                <a:pt x="324677" y="2094172"/>
              </a:lnTo>
              <a:lnTo>
                <a:pt x="324677" y="0"/>
              </a:lnTo>
              <a:lnTo>
                <a:pt x="649355" y="0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16C45-B18D-48EF-AB75-47E388966E59}">
      <dsp:nvSpPr>
        <dsp:cNvPr id="0" name=""/>
        <dsp:cNvSpPr/>
      </dsp:nvSpPr>
      <dsp:spPr>
        <a:xfrm>
          <a:off x="2372143" y="2095666"/>
          <a:ext cx="3246778" cy="990267"/>
        </a:xfrm>
        <a:prstGeom prst="snip2Diag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>
                  <a:lumMod val="95000"/>
                  <a:lumOff val="5000"/>
                </a:schemeClr>
              </a:solidFill>
              <a:latin typeface="+mj-lt"/>
            </a:rPr>
            <a:t>Intelligence that can be achieved by digital technologies</a:t>
          </a:r>
          <a:endParaRPr lang="en-IN" sz="1800" kern="1200">
            <a:solidFill>
              <a:schemeClr val="tx1">
                <a:lumMod val="95000"/>
                <a:lumOff val="5000"/>
              </a:schemeClr>
            </a:solidFill>
            <a:latin typeface="+mj-lt"/>
          </a:endParaRPr>
        </a:p>
      </dsp:txBody>
      <dsp:txXfrm>
        <a:off x="2454667" y="2178190"/>
        <a:ext cx="3081730" cy="825219"/>
      </dsp:txXfrm>
    </dsp:sp>
    <dsp:sp modelId="{312BD22A-287B-4E79-AE07-06408550CBF3}">
      <dsp:nvSpPr>
        <dsp:cNvPr id="0" name=""/>
        <dsp:cNvSpPr/>
      </dsp:nvSpPr>
      <dsp:spPr>
        <a:xfrm>
          <a:off x="6268277" y="1494"/>
          <a:ext cx="3246778" cy="990267"/>
        </a:xfrm>
        <a:prstGeom prst="snip2Diag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rPr>
            <a:t>Prediction of nature, future behavior or a value Classification/Regression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  <a:latin typeface="+mj-lt"/>
          </a:endParaRPr>
        </a:p>
      </dsp:txBody>
      <dsp:txXfrm>
        <a:off x="6350801" y="84018"/>
        <a:ext cx="3081730" cy="825219"/>
      </dsp:txXfrm>
    </dsp:sp>
    <dsp:sp modelId="{08F25A76-EBE0-4C3D-A3CB-CFC8079FC717}">
      <dsp:nvSpPr>
        <dsp:cNvPr id="0" name=""/>
        <dsp:cNvSpPr/>
      </dsp:nvSpPr>
      <dsp:spPr>
        <a:xfrm>
          <a:off x="6268277" y="1397608"/>
          <a:ext cx="3246778" cy="990267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rPr>
            <a:t>Finding the best arrangement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rPr>
            <a:t>Optimization/Reinforcement Learning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  <a:latin typeface="+mj-lt"/>
          </a:endParaRPr>
        </a:p>
      </dsp:txBody>
      <dsp:txXfrm>
        <a:off x="6268277" y="1397608"/>
        <a:ext cx="3246778" cy="990267"/>
      </dsp:txXfrm>
    </dsp:sp>
    <dsp:sp modelId="{7D522E67-6E72-4C48-9106-C9282162ECDB}">
      <dsp:nvSpPr>
        <dsp:cNvPr id="0" name=""/>
        <dsp:cNvSpPr/>
      </dsp:nvSpPr>
      <dsp:spPr>
        <a:xfrm>
          <a:off x="6268277" y="2793723"/>
          <a:ext cx="3246778" cy="990267"/>
        </a:xfrm>
        <a:prstGeom prst="snip2DiagRect">
          <a:avLst/>
        </a:prstGeom>
        <a:solidFill>
          <a:srgbClr val="5B9BD5">
            <a:lumMod val="40000"/>
            <a:lumOff val="6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Cambria" panose="02040503050406030204"/>
              <a:ea typeface="+mn-ea"/>
              <a:cs typeface="+mn-cs"/>
            </a:rPr>
            <a:t>Learning</a:t>
          </a: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rPr>
            <a:t> insights from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Cambria" panose="02040503050406030204"/>
              <a:ea typeface="+mn-ea"/>
              <a:cs typeface="+mn-cs"/>
            </a:rPr>
            <a:t>Clustering/Recommendations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  <a:latin typeface="+mj-lt"/>
          </a:endParaRPr>
        </a:p>
      </dsp:txBody>
      <dsp:txXfrm>
        <a:off x="6350801" y="2876247"/>
        <a:ext cx="3081730" cy="825219"/>
      </dsp:txXfrm>
    </dsp:sp>
    <dsp:sp modelId="{9685686F-76D2-46B2-8CB7-61EBD2B20F3C}">
      <dsp:nvSpPr>
        <dsp:cNvPr id="0" name=""/>
        <dsp:cNvSpPr/>
      </dsp:nvSpPr>
      <dsp:spPr>
        <a:xfrm>
          <a:off x="6268277" y="4189838"/>
          <a:ext cx="3246778" cy="990267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Cambria" panose="02040503050406030204"/>
              <a:ea typeface="+mn-ea"/>
              <a:cs typeface="+mn-cs"/>
            </a:rPr>
            <a:t>Learning to generate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Cambria" panose="02040503050406030204"/>
              <a:ea typeface="+mn-ea"/>
              <a:cs typeface="+mn-cs"/>
            </a:rPr>
            <a:t>Gen AI</a:t>
          </a:r>
          <a:endParaRPr lang="en-IN" sz="1800" kern="1200" dirty="0">
            <a:solidFill>
              <a:prstClr val="black">
                <a:lumMod val="95000"/>
                <a:lumOff val="5000"/>
              </a:prstClr>
            </a:solidFill>
            <a:latin typeface="Cambria" panose="02040503050406030204"/>
            <a:ea typeface="+mn-ea"/>
            <a:cs typeface="+mn-cs"/>
          </a:endParaRPr>
        </a:p>
      </dsp:txBody>
      <dsp:txXfrm>
        <a:off x="6268277" y="4189838"/>
        <a:ext cx="3246778" cy="990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63045-2187-41FB-BFD5-F8730F97D89A}">
      <dsp:nvSpPr>
        <dsp:cNvPr id="0" name=""/>
        <dsp:cNvSpPr/>
      </dsp:nvSpPr>
      <dsp:spPr>
        <a:xfrm>
          <a:off x="9750717" y="2480333"/>
          <a:ext cx="296053" cy="907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7896"/>
              </a:lnTo>
              <a:lnTo>
                <a:pt x="296053" y="90789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4ABB17-D6F1-4777-907C-3FB2F6AD9050}">
      <dsp:nvSpPr>
        <dsp:cNvPr id="0" name=""/>
        <dsp:cNvSpPr/>
      </dsp:nvSpPr>
      <dsp:spPr>
        <a:xfrm>
          <a:off x="6360907" y="1079015"/>
          <a:ext cx="4179285" cy="414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237"/>
              </a:lnTo>
              <a:lnTo>
                <a:pt x="4179285" y="207237"/>
              </a:lnTo>
              <a:lnTo>
                <a:pt x="4179285" y="4144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680729-53F7-4875-B5F2-F04E2E81BAA5}">
      <dsp:nvSpPr>
        <dsp:cNvPr id="0" name=""/>
        <dsp:cNvSpPr/>
      </dsp:nvSpPr>
      <dsp:spPr>
        <a:xfrm>
          <a:off x="7362554" y="2480333"/>
          <a:ext cx="296053" cy="2309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9215"/>
              </a:lnTo>
              <a:lnTo>
                <a:pt x="296053" y="23092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53553-39CD-4C28-9967-4AEC5B8F5510}">
      <dsp:nvSpPr>
        <dsp:cNvPr id="0" name=""/>
        <dsp:cNvSpPr/>
      </dsp:nvSpPr>
      <dsp:spPr>
        <a:xfrm>
          <a:off x="7362554" y="2480333"/>
          <a:ext cx="296053" cy="907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7896"/>
              </a:lnTo>
              <a:lnTo>
                <a:pt x="296053" y="90789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26619-4AA6-403F-99EB-966CA3187F81}">
      <dsp:nvSpPr>
        <dsp:cNvPr id="0" name=""/>
        <dsp:cNvSpPr/>
      </dsp:nvSpPr>
      <dsp:spPr>
        <a:xfrm>
          <a:off x="6360907" y="1079015"/>
          <a:ext cx="1791122" cy="414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237"/>
              </a:lnTo>
              <a:lnTo>
                <a:pt x="1791122" y="207237"/>
              </a:lnTo>
              <a:lnTo>
                <a:pt x="1791122" y="4144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9F9D7-A55D-40BE-B482-D4440AA4284D}">
      <dsp:nvSpPr>
        <dsp:cNvPr id="0" name=""/>
        <dsp:cNvSpPr/>
      </dsp:nvSpPr>
      <dsp:spPr>
        <a:xfrm>
          <a:off x="4974391" y="2480333"/>
          <a:ext cx="296053" cy="2309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9215"/>
              </a:lnTo>
              <a:lnTo>
                <a:pt x="296053" y="23092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D440-E249-40D1-8E26-C72473B0A495}">
      <dsp:nvSpPr>
        <dsp:cNvPr id="0" name=""/>
        <dsp:cNvSpPr/>
      </dsp:nvSpPr>
      <dsp:spPr>
        <a:xfrm>
          <a:off x="4974391" y="2480333"/>
          <a:ext cx="296053" cy="907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7896"/>
              </a:lnTo>
              <a:lnTo>
                <a:pt x="296053" y="90789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82619B-133F-4470-B623-6C9F67A9FCE7}">
      <dsp:nvSpPr>
        <dsp:cNvPr id="0" name=""/>
        <dsp:cNvSpPr/>
      </dsp:nvSpPr>
      <dsp:spPr>
        <a:xfrm>
          <a:off x="5763866" y="1079015"/>
          <a:ext cx="597040" cy="414474"/>
        </a:xfrm>
        <a:custGeom>
          <a:avLst/>
          <a:gdLst/>
          <a:ahLst/>
          <a:cxnLst/>
          <a:rect l="0" t="0" r="0" b="0"/>
          <a:pathLst>
            <a:path>
              <a:moveTo>
                <a:pt x="597040" y="0"/>
              </a:moveTo>
              <a:lnTo>
                <a:pt x="597040" y="207237"/>
              </a:lnTo>
              <a:lnTo>
                <a:pt x="0" y="207237"/>
              </a:lnTo>
              <a:lnTo>
                <a:pt x="0" y="4144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67054-7644-4854-9A4E-D09A643EE2FA}">
      <dsp:nvSpPr>
        <dsp:cNvPr id="0" name=""/>
        <dsp:cNvSpPr/>
      </dsp:nvSpPr>
      <dsp:spPr>
        <a:xfrm>
          <a:off x="2586228" y="3881652"/>
          <a:ext cx="296053" cy="907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7896"/>
              </a:lnTo>
              <a:lnTo>
                <a:pt x="296053" y="907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68D9F3-C13A-4CE4-9451-E6E738609D53}">
      <dsp:nvSpPr>
        <dsp:cNvPr id="0" name=""/>
        <dsp:cNvSpPr/>
      </dsp:nvSpPr>
      <dsp:spPr>
        <a:xfrm>
          <a:off x="2181622" y="2480333"/>
          <a:ext cx="1194081" cy="414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237"/>
              </a:lnTo>
              <a:lnTo>
                <a:pt x="1194081" y="207237"/>
              </a:lnTo>
              <a:lnTo>
                <a:pt x="1194081" y="41447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8B453-47CD-4997-8BDE-007FB2E75EAE}">
      <dsp:nvSpPr>
        <dsp:cNvPr id="0" name=""/>
        <dsp:cNvSpPr/>
      </dsp:nvSpPr>
      <dsp:spPr>
        <a:xfrm>
          <a:off x="198065" y="3881652"/>
          <a:ext cx="296053" cy="2309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9215"/>
              </a:lnTo>
              <a:lnTo>
                <a:pt x="296053" y="230921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ED1E8-2C45-442A-B58B-F750A0E0562E}">
      <dsp:nvSpPr>
        <dsp:cNvPr id="0" name=""/>
        <dsp:cNvSpPr/>
      </dsp:nvSpPr>
      <dsp:spPr>
        <a:xfrm>
          <a:off x="198065" y="3881652"/>
          <a:ext cx="296053" cy="907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7896"/>
              </a:lnTo>
              <a:lnTo>
                <a:pt x="296053" y="9078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E6FE10-8C37-4DF0-B92B-057E71AD1980}">
      <dsp:nvSpPr>
        <dsp:cNvPr id="0" name=""/>
        <dsp:cNvSpPr/>
      </dsp:nvSpPr>
      <dsp:spPr>
        <a:xfrm>
          <a:off x="987541" y="2480333"/>
          <a:ext cx="1194081" cy="414474"/>
        </a:xfrm>
        <a:custGeom>
          <a:avLst/>
          <a:gdLst/>
          <a:ahLst/>
          <a:cxnLst/>
          <a:rect l="0" t="0" r="0" b="0"/>
          <a:pathLst>
            <a:path>
              <a:moveTo>
                <a:pt x="1194081" y="0"/>
              </a:moveTo>
              <a:lnTo>
                <a:pt x="1194081" y="207237"/>
              </a:lnTo>
              <a:lnTo>
                <a:pt x="0" y="207237"/>
              </a:lnTo>
              <a:lnTo>
                <a:pt x="0" y="41447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FCEEA8-5A3F-4297-A96C-483755C257B4}">
      <dsp:nvSpPr>
        <dsp:cNvPr id="0" name=""/>
        <dsp:cNvSpPr/>
      </dsp:nvSpPr>
      <dsp:spPr>
        <a:xfrm>
          <a:off x="2181622" y="1079015"/>
          <a:ext cx="4179285" cy="414474"/>
        </a:xfrm>
        <a:custGeom>
          <a:avLst/>
          <a:gdLst/>
          <a:ahLst/>
          <a:cxnLst/>
          <a:rect l="0" t="0" r="0" b="0"/>
          <a:pathLst>
            <a:path>
              <a:moveTo>
                <a:pt x="4179285" y="0"/>
              </a:moveTo>
              <a:lnTo>
                <a:pt x="4179285" y="207237"/>
              </a:lnTo>
              <a:lnTo>
                <a:pt x="0" y="207237"/>
              </a:lnTo>
              <a:lnTo>
                <a:pt x="0" y="4144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C0870-BF2F-4E6D-B752-C6FE988FC886}">
      <dsp:nvSpPr>
        <dsp:cNvPr id="0" name=""/>
        <dsp:cNvSpPr/>
      </dsp:nvSpPr>
      <dsp:spPr>
        <a:xfrm>
          <a:off x="5374063" y="92170"/>
          <a:ext cx="1973688" cy="98684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Machine learning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5374063" y="92170"/>
        <a:ext cx="1973688" cy="986844"/>
      </dsp:txXfrm>
    </dsp:sp>
    <dsp:sp modelId="{989503BD-4E5C-4C5F-A32A-6C9383EDBF8E}">
      <dsp:nvSpPr>
        <dsp:cNvPr id="0" name=""/>
        <dsp:cNvSpPr/>
      </dsp:nvSpPr>
      <dsp:spPr>
        <a:xfrm>
          <a:off x="1194778" y="1493489"/>
          <a:ext cx="1973688" cy="9868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Are you predicting a future value or behavior from the past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Supervised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1194778" y="1493489"/>
        <a:ext cx="1973688" cy="986844"/>
      </dsp:txXfrm>
    </dsp:sp>
    <dsp:sp modelId="{87C9F6E2-C492-41E4-9375-C9B74EF822D1}">
      <dsp:nvSpPr>
        <dsp:cNvPr id="0" name=""/>
        <dsp:cNvSpPr/>
      </dsp:nvSpPr>
      <dsp:spPr>
        <a:xfrm>
          <a:off x="697" y="2894808"/>
          <a:ext cx="1973688" cy="98684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If the output is number, regression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697" y="2894808"/>
        <a:ext cx="1973688" cy="986844"/>
      </dsp:txXfrm>
    </dsp:sp>
    <dsp:sp modelId="{6958D80D-FF0A-416D-BF20-F2E4800A8656}">
      <dsp:nvSpPr>
        <dsp:cNvPr id="0" name=""/>
        <dsp:cNvSpPr/>
      </dsp:nvSpPr>
      <dsp:spPr>
        <a:xfrm>
          <a:off x="494119" y="4296127"/>
          <a:ext cx="1973688" cy="986844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If future is predicted based on past values of the same, time series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494119" y="4296127"/>
        <a:ext cx="1973688" cy="986844"/>
      </dsp:txXfrm>
    </dsp:sp>
    <dsp:sp modelId="{385C0FBF-2EDB-4434-A25D-3A1398FBCFA2}">
      <dsp:nvSpPr>
        <dsp:cNvPr id="0" name=""/>
        <dsp:cNvSpPr/>
      </dsp:nvSpPr>
      <dsp:spPr>
        <a:xfrm>
          <a:off x="494119" y="5697445"/>
          <a:ext cx="1973688" cy="986844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If a value is predicted based on influencing features, causal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494119" y="5697445"/>
        <a:ext cx="1973688" cy="986844"/>
      </dsp:txXfrm>
    </dsp:sp>
    <dsp:sp modelId="{323CA435-8321-4BDD-B093-E13F5817757F}">
      <dsp:nvSpPr>
        <dsp:cNvPr id="0" name=""/>
        <dsp:cNvSpPr/>
      </dsp:nvSpPr>
      <dsp:spPr>
        <a:xfrm>
          <a:off x="2388859" y="2894808"/>
          <a:ext cx="1973688" cy="98684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If the output is a category, classification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2388859" y="2894808"/>
        <a:ext cx="1973688" cy="986844"/>
      </dsp:txXfrm>
    </dsp:sp>
    <dsp:sp modelId="{41B9467A-EE7C-416E-A585-DFB38BE20C5C}">
      <dsp:nvSpPr>
        <dsp:cNvPr id="0" name=""/>
        <dsp:cNvSpPr/>
      </dsp:nvSpPr>
      <dsp:spPr>
        <a:xfrm>
          <a:off x="2882281" y="4296127"/>
          <a:ext cx="1973688" cy="986844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If there is a dominant category, anomaly detection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2882281" y="4296127"/>
        <a:ext cx="1973688" cy="986844"/>
      </dsp:txXfrm>
    </dsp:sp>
    <dsp:sp modelId="{361CC2F2-1E84-4433-812C-7A4D0099EACB}">
      <dsp:nvSpPr>
        <dsp:cNvPr id="0" name=""/>
        <dsp:cNvSpPr/>
      </dsp:nvSpPr>
      <dsp:spPr>
        <a:xfrm>
          <a:off x="4777022" y="1493489"/>
          <a:ext cx="1973688" cy="9868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Are you figuring out best possible action?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4777022" y="1493489"/>
        <a:ext cx="1973688" cy="986844"/>
      </dsp:txXfrm>
    </dsp:sp>
    <dsp:sp modelId="{A8FDB3EE-3B61-4FB1-B104-FC83E58C05CF}">
      <dsp:nvSpPr>
        <dsp:cNvPr id="0" name=""/>
        <dsp:cNvSpPr/>
      </dsp:nvSpPr>
      <dsp:spPr>
        <a:xfrm>
          <a:off x="5270444" y="2894808"/>
          <a:ext cx="1973688" cy="98684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When past knowledge is perfectly defined, optimization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5270444" y="2894808"/>
        <a:ext cx="1973688" cy="986844"/>
      </dsp:txXfrm>
    </dsp:sp>
    <dsp:sp modelId="{CAE63E67-69C7-4FFB-BD5D-0E0284AD49C0}">
      <dsp:nvSpPr>
        <dsp:cNvPr id="0" name=""/>
        <dsp:cNvSpPr/>
      </dsp:nvSpPr>
      <dsp:spPr>
        <a:xfrm>
          <a:off x="5270444" y="4296127"/>
          <a:ext cx="1973688" cy="98684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When knowledge is ill-defined and requires trial and error, it is called reinforcement learning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5270444" y="4296127"/>
        <a:ext cx="1973688" cy="986844"/>
      </dsp:txXfrm>
    </dsp:sp>
    <dsp:sp modelId="{4E13A8E1-9AEE-408B-BA77-CE868DAFAE93}">
      <dsp:nvSpPr>
        <dsp:cNvPr id="0" name=""/>
        <dsp:cNvSpPr/>
      </dsp:nvSpPr>
      <dsp:spPr>
        <a:xfrm>
          <a:off x="7165185" y="1493489"/>
          <a:ext cx="1973688" cy="9868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Are you finding a pattern in the data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Unsupervised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7165185" y="1493489"/>
        <a:ext cx="1973688" cy="986844"/>
      </dsp:txXfrm>
    </dsp:sp>
    <dsp:sp modelId="{78110E47-4A0C-459E-B8E9-B3293A21C352}">
      <dsp:nvSpPr>
        <dsp:cNvPr id="0" name=""/>
        <dsp:cNvSpPr/>
      </dsp:nvSpPr>
      <dsp:spPr>
        <a:xfrm>
          <a:off x="7658607" y="2894808"/>
          <a:ext cx="1973688" cy="98684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When finding the influence of one entity on the other, recommendations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7658607" y="2894808"/>
        <a:ext cx="1973688" cy="986844"/>
      </dsp:txXfrm>
    </dsp:sp>
    <dsp:sp modelId="{4D5E6DAF-3BFF-4BA6-B5BE-9CCFA95CF1CF}">
      <dsp:nvSpPr>
        <dsp:cNvPr id="0" name=""/>
        <dsp:cNvSpPr/>
      </dsp:nvSpPr>
      <dsp:spPr>
        <a:xfrm>
          <a:off x="7658607" y="4296127"/>
          <a:ext cx="1973688" cy="986844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When grouping entities, clustering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7658607" y="4296127"/>
        <a:ext cx="1973688" cy="986844"/>
      </dsp:txXfrm>
    </dsp:sp>
    <dsp:sp modelId="{C03211E4-AB84-49AC-AF72-F53E3C195019}">
      <dsp:nvSpPr>
        <dsp:cNvPr id="0" name=""/>
        <dsp:cNvSpPr/>
      </dsp:nvSpPr>
      <dsp:spPr>
        <a:xfrm>
          <a:off x="9553348" y="1493489"/>
          <a:ext cx="1973688" cy="9868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Are you generating a new piece of data from old data?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Semi Supervised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9553348" y="1493489"/>
        <a:ext cx="1973688" cy="986844"/>
      </dsp:txXfrm>
    </dsp:sp>
    <dsp:sp modelId="{F3CF4803-EFB4-4942-9390-102C4F7653F3}">
      <dsp:nvSpPr>
        <dsp:cNvPr id="0" name=""/>
        <dsp:cNvSpPr/>
      </dsp:nvSpPr>
      <dsp:spPr>
        <a:xfrm>
          <a:off x="10046770" y="2894808"/>
          <a:ext cx="1973688" cy="986844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ndara" panose="020E0502030303020204" pitchFamily="34" charset="0"/>
            </a:rPr>
            <a:t>Gen AI</a:t>
          </a:r>
          <a:endParaRPr lang="en-IN" sz="1400" kern="1200" dirty="0">
            <a:latin typeface="Candara" panose="020E0502030303020204" pitchFamily="34" charset="0"/>
          </a:endParaRPr>
        </a:p>
      </dsp:txBody>
      <dsp:txXfrm>
        <a:off x="10046770" y="2894808"/>
        <a:ext cx="1973688" cy="986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1:28:5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677 129 919 0 0,'15'1'704'0'0,"40"-8"1967"0"0,-55 7-2588 0 0,1 0 1 0 0,-1 0-1 0 0,0 0 0 0 0,0 0 1 0 0,0 0-1 0 0,1 0 0 0 0,-1 0 1 0 0,0 0-1 0 0,0 1 0 0 0,0-1 0 0 0,1 0 1 0 0,-1 0-1 0 0,0 0 0 0 0,0 0 1 0 0,0 0-1 0 0,0 0 0 0 0,1 1 1 0 0,-1-1-1 0 0,0 0 0 0 0,0 0 1 0 0,0 0-1 0 0,0 0 0 0 0,0 1 0 0 0,0-1 1 0 0,0 0-1 0 0,1 0 0 0 0,-1 0 1 0 0,0 0-1 0 0,0 1 0 0 0,0-1 1 0 0,0 0-1 0 0,0 0 0 0 0,0 0 1 0 0,0 1-1 0 0,0-1 0 0 0,0 0 0 0 0,0 0 1 0 0,0 1-1 0 0,0-1 0 0 0,0 0 1 0 0,0 0-1 0 0,0 0 0 0 0,0 1 1 0 0,-1-1-1 0 0,1 0 0 0 0,0 0 1 0 0,0 0-1 0 0,0 0 0 0 0,0 1 1 0 0,0-1-1 0 0,0 0 0 0 0,0 0 0 0 0,-1 0 1 0 0,1 0-1 0 0,0 1 0 0 0,0-1 1 0 0,0 0-1 0 0,-1 0 0 0 0,-7 10 653 0 0,-119 87 1168 0 0,104-82-1923 0 0,-1-1-1 0 0,0-1 0 0 0,-47 18 0 0 0,47-23 212 0 0,0 2-1 0 0,0 0 1 0 0,-35 23 0 0 0,48-25-160 0 0,-1 0 1 0 0,1 1-1 0 0,0 1 1 0 0,1 0-1 0 0,0 0 0 0 0,1 1 1 0 0,0 0-1 0 0,-9 14 1 0 0,-87 148-76 0 0,88-148 95 0 0,2 1-1 0 0,0 1 1 0 0,2 0-1 0 0,1 1 1 0 0,-9 34-1 0 0,7-6 545 0 0,-13 112-1 0 0,27-151-523 0 0,0 46-4 0 0,1 14-55 0 0,1-9-13 0 0,-2-27 0 0 0,1 27 0 0 0,0 10 0 0 0,3 6 0 0 0,2-1 0 0 0,-3-13 0 0 0,3 7 0 0 0,5-1 0 0 0,4-1 0 0 0,4 6 0 0 0,-1-14 11 0 0,-9-39 32 0 0,13 44-33 0 0,1 7-10 0 0,-5 2-12 0 0,-4-1-36 0 0,-5-6 47 0 0,0-9 60 0 0,-7-52 26 0 0,3 0-26 0 0,17 39-33 0 0,-19-45 142 0 0,1 0 0 0 0,0 0 0 0 0,0-1 0 0 0,0 1 0 0 0,1-1 0 0 0,0 0 0 0 0,0 0 0 0 0,1-1 0 0 0,6 6 0 0 0,10 10 168 0 0,-15-13-286 0 0,0 0 0 0 0,0 0-1 0 0,-1 1 1 0 0,0 0 0 0 0,-1 0-1 0 0,0 1 1 0 0,6 17 0 0 0,-5-12-16 0 0,-2-1 18 0 0,2 0 0 0 0,0-1 0 0 0,9 16 0 0 0,-4-13 15 0 0,38 48-54 0 0,13 5-13 0 0,-14-12 74 0 0,-30-32 303 0 0,16 28 118 0 0,-26-40 466 0 0,0 2-805 0 0,25 55-203 0 0,-7-7-290 0 0,-21-51-138 0 0,1 3-477 0 0,26 59 798 0 0,13 8 136 0 0,-33-64 18 0 0,27 31 0 0 0,19 9 0 0 0,-2 1 0 0 0,-1 7 0 0 0,-4 4 0 0 0,4 2 0 0 0,-2-5 0 0 0,-10-12-12 0 0,-24-30-36 0 0,29 44 36 0 0,-2 5 12 0 0,2 6 0 0 0,-32-56 0 0 0,20 23 0 0 0,-20-28 0 0 0,24 20 0 0 0,-29-29 0 0 0,2 2 0 0 0,0-1 0 0 0,24 15 0 0 0,-13-9 0 0 0,38 29 0 0 0,3 7 0 0 0,-17-8-12 0 0,-29-26-36 0 0,36 32 36 0 0,19 11 12 0 0,-1-1 0 0 0,-13-5 0 0 0,0 3 0 0 0,8 7 0 0 0,-1-8 0 0 0,-44-40 0 0 0,45 27 0 0 0,-44-32 35 0 0,0-2-1 0 0,39 14 0 0 0,2 0 10 0 0,-58-22-29 0 0,0 0 0 0 0,0 0 0 0 0,-1 0 0 0 0,11 8 0 0 0,-6-4 33 0 0,-1-1 780 0 0,1 2-340 0 0,30 20-130 0 0,-30-21-568 0 0,0 1-756 0 0,31 22 522 0 0,-19-16 290 0 0,38 17 136 0 0,-49-26 22 0 0,62 27 52 0 0,-61-27-46 0 0,39 17 52 0 0,3 5-50 0 0,-34-14-12 0 0,20 14 0 0 0,24 26-12 0 0,-9-5-36 0 0,-52-45 48 0 0,-1 0-1 0 0,0-1 0 0 0,1 1 1 0 0,0-1-1 0 0,-1 1 0 0 0,1-1 1 0 0,0-1-1 0 0,0 1 0 0 0,0 0 1 0 0,0-1-1 0 0,1 0 0 0 0,-1 0 1 0 0,0 0-1 0 0,0 0 1 0 0,1-1-1 0 0,4 0 0 0 0,8 1 0 0 0,4 1-4 0 0,-10-1 0 0 0,0 0-1 0 0,0 0 0 0 0,0 1 0 0 0,0 1 0 0 0,0 0 0 0 0,-1 0 1 0 0,0 1-1 0 0,1 0 0 0 0,-1 1 0 0 0,-1 0 0 0 0,12 8 1 0 0,-14-9-4 0 0,-1 0 1 0 0,0 0-1 0 0,10 10 1 0 0,-2-1-2 0 0,28 20 0 0 0,8 4 10 0 0,-46-34-3 0 0,1-1 0 0 0,0 1 0 0 0,-1-1 0 0 0,1 0 0 0 0,0 0 0 0 0,0 0 0 0 0,0-1 0 0 0,1 1 0 0 0,-1-1 0 0 0,0-1 0 0 0,0 1 0 0 0,11-1 0 0 0,1 1-11 0 0,30 1 0 0 0,30 4-74 0 0,-68-4 71 0 0,0 0 0 0 0,0 0 1 0 0,-1 1-1 0 0,1 0 1 0 0,-1 0-1 0 0,13 7 0 0 0,18 15-108 0 0,-19-12 581 0 0,0-2 0 0 0,24 11 0 0 0,-41-21-956 0 0,8 5-104 0 0,35 14 573 0 0,-24-9-17 0 0,20 12 26 0 0,-22-13-21 0 0,21 7 32 0 0,-35-16 11 0 0,0 1 0 0 0,1-1 0 0 0,-1 0 0 0 0,1 0 0 0 0,-1 0 0 0 0,1-1 0 0 0,-1 0 0 0 0,1-1 0 0 0,0 1 0 0 0,-1-1 0 0 0,0 0 0 0 0,1-1 0 0 0,6-2 0 0 0,6-1 0 0 0,8-1 18 0 0,1 1 0 0 0,0 2 0 0 0,0 0 0 0 0,0 2 0 0 0,0 1 0 0 0,35 4 0 0 0,-30 1 3 0 0,28 9 22 0 0,-36-7-32 0 0,44 8-12 0 0,-15-9-24 0 0,35 4-32 0 0,-76-7 14 0 0,41 10 32 0 0,17 7 11 0 0,-2-2 0 0 0,-35-12 176 0 0,-1-1 1 0 0,1-2-1 0 0,43-2 0 0 0,-39-2-245 0 0,55 8 0 0 0,-89-6-375 0 0,5 2 284 0 0,28 8 127 0 0,-16-2-26 0 0,-6-2 48 0 0,41 23-57 0 0,-4-3 4 0 0,-40-22 46 0 0,0 0 1 0 0,14 2-1 0 0,-20-6 17 0 0,0 0 0 0 0,1-1 1 0 0,-1 0-1 0 0,0 0 0 0 0,0 0 1 0 0,0-1-1 0 0,0 0 0 0 0,0 0 1 0 0,0-1-1 0 0,-1 1 0 0 0,1-1 0 0 0,0-1 1 0 0,8-3-1 0 0,7-3 0 0 0,237-63 1 0 0,-220 63 0 0 0,-13 2 0 0 0,-1-2 0 0 0,47-23-1 0 0,10-4 13 0 0,29-5 558 0 0,154-83 0 0 0,-212 99-332 0 0,91-31 1 0 0,-23 10 32 0 0,-111 42-269 0 0,-1 0 1 0 0,0 0-1 0 0,0 0 0 0 0,0-1 1 0 0,-1 0-1 0 0,10-9 1 0 0,-13 10-4 0 0,0 0 1 0 0,-1 0 0 0 0,0 0 0 0 0,0-1-1 0 0,0 1 1 0 0,-1-1 0 0 0,1 0 0 0 0,-1 1-1 0 0,0-1 1 0 0,0 0 0 0 0,-1 0-1 0 0,2-7 1 0 0,5-39 132 0 0,1-60-1 0 0,-4 33-31 0 0,-3 29-43 0 0,-4-57 1 0 0,0 62 141 0 0,6-82 0 0 0,5 59-28 0 0,5-51 401 0 0,-13 100-504 0 0,-1 0 1 0 0,0 0-1 0 0,-2 0 0 0 0,-6-29 0 0 0,-1 20-57 0 0,0 0 0 0 0,-2 1-1 0 0,-2 1 1 0 0,0-1 0 0 0,-18-25-1 0 0,-59-86 885 0 0,75 115-794 0 0,1-1 0 0 0,1 0 0 0 0,1-1 0 0 0,-15-43 0 0 0,18 41-101 0 0,-36-107 0 0 0,33 103 0 0 0,-2 0 0 0 0,-23-37 0 0 0,-18-33 0 0 0,35 61 0 0 0,-33-49 0 0 0,46 80 0 0 0,1 0 0 0 0,-1 1-1 0 0,-1-1 1 0 0,-14-10 0 0 0,-37-22 158 0 0,37 26-3 0 0,-1-3-111 0 0,1-1 0 0 0,1 0-1 0 0,1-2 1 0 0,-32-41 0 0 0,39 47-39 0 0,-14-15-5 0 0,-2 1 0 0 0,-2 2 0 0 0,-61-42 0 0 0,-16-12 0 0 0,51 28 0 0 0,-23-18 0 0 0,69 63 0 0 0,0 0 0 0 0,0 0 0 0 0,0 1 0 0 0,-1 1 0 0 0,0-1 0 0 0,-17-3 0 0 0,11 4 0 0 0,1-1 0 0 0,-33-15 0 0 0,43 17 0 0 0,-1-1 0 0 0,1 1 0 0 0,0-1 0 0 0,0-1 0 0 0,0 0 0 0 0,1 0 0 0 0,0 0 0 0 0,-7-10 0 0 0,-29-48-20 0 0,33 48 11 0 0,-1 0 0 0 0,0 0 1 0 0,-2 1-1 0 0,-21-22 0 0 0,-1 5 9 0 0,-33-39 0 0 0,56 57 0 0 0,1 0 0 0 0,0 0 0 0 0,1-1 0 0 0,1-1 0 0 0,0 1 0 0 0,-7-22 0 0 0,-2-17 2 0 0,-6-19-2 0 0,18 62-2 0 0,1 1-1 0 0,-1 0 1 0 0,-1 0-1 0 0,-13-17 0 0 0,-7-3-14 0 0,17 21 12 0 0,1 0 1 0 0,0 0-1 0 0,1-1 1 0 0,0 0-1 0 0,1 0 1 0 0,0-1 0 0 0,-8-17-1 0 0,3 0 5 0 0,-2 1 0 0 0,-1 0 0 0 0,-1 1 0 0 0,-25-33 0 0 0,5 7 0 0 0,23 35 0 0 0,0 1 0 0 0,-1 0 0 0 0,-1 1 0 0 0,0 0 0 0 0,-1 1 0 0 0,0 1 0 0 0,-27-17 0 0 0,-119-72 0 0 0,-6-4 0 0 0,151 93 0 0 0,-24-23 0 0 0,28 24 0 0 0,-1 0 0 0 0,-19-13 0 0 0,27 22 0 0 0,-1 0 0 0 0,0 0 0 0 0,0 0 0 0 0,0 0 0 0 0,0 1 0 0 0,0 0 0 0 0,0 0 0 0 0,0 1 0 0 0,-1 0 0 0 0,-6-1 0 0 0,-15 2 0 0 0,21 1 0 0 0,1-1 0 0 0,0 0 0 0 0,-1 0 0 0 0,1-1 0 0 0,-7-1 0 0 0,11 2 0 0 0,0-1 0 0 0,0 0 0 0 0,0 1 0 0 0,1-1 0 0 0,-1 0 0 0 0,0 0 0 0 0,0 0 0 0 0,1 0 0 0 0,-1-1 0 0 0,1 1 0 0 0,-1 0 0 0 0,1-1 0 0 0,-1 1 0 0 0,1-1 0 0 0,0 1 0 0 0,0-1 0 0 0,0 0 0 0 0,0 1 0 0 0,0-1 0 0 0,-1-3 0 0 0,-13-38 0 0 0,12 31 0 0 0,-1 1 0 0 0,0-1 0 0 0,-1 1 0 0 0,0 1 0 0 0,-1-1 0 0 0,-11-16 0 0 0,-2 4 0 0 0,-28-39 0 0 0,-13-19 0 0 0,55 73 0 0 0,1 0 0 0 0,1-1 0 0 0,-5-16 0 0 0,5 17 0 0 0,1 0 0 0 0,-1-1 0 0 0,-1 1 0 0 0,-4-8 0 0 0,1 7 0 0 0,0 0 0 0 0,-1 1 0 0 0,1 0 0 0 0,-1 0 0 0 0,-1 1 0 0 0,0 0 0 0 0,0 1 0 0 0,-11-6 0 0 0,8 4 0 0 0,0 0 0 0 0,0-1 0 0 0,-17-17 0 0 0,22 18 0 0 0,1 0 0 0 0,1 0 0 0 0,-1-1 0 0 0,1 0 0 0 0,-7-15 0 0 0,-14-50 0 0 0,24 66 0 0 0,-17-57 0 0 0,10 30 0 0 0,-18-41 0 0 0,22 65 0 0 0,0-1 0 0 0,-1 1 0 0 0,-1 1 0 0 0,0-1 0 0 0,0 1 0 0 0,-1 0 0 0 0,-12-12 0 0 0,1 7 0 0 0,-1 0 0 0 0,0 1 0 0 0,0 1 0 0 0,-1 1 0 0 0,-29-11 0 0 0,27 13 0 0 0,1-1 0 0 0,1-2 0 0 0,-1 0 0 0 0,2 0 0 0 0,-21-19 0 0 0,-92-83 0 0 0,108 97 0 0 0,0 1 0 0 0,-1 2 0 0 0,-50-23 0 0 0,-249-95 0 0 0,295 122 0 0 0,-1 0 0 0 0,-64-11 0 0 0,-65 0 0 0 0,88 14 0 0 0,-72-17 0 0 0,142 25 0 0 0,-187-39 0 0 0,167 37 0 0 0,1 1 0 0 0,-1 0 0 0 0,0 1 0 0 0,1 2 0 0 0,-1 0 0 0 0,-39 10 0 0 0,-19 11 0 0 0,-46 13 0 0 0,100-31 0 0 0,1 0 0 0 0,-1-2 0 0 0,-29 0 0 0 0,-29-6 0 0 0,52 1 0 0 0,-1 1 0 0 0,1 1 0 0 0,-56 9 0 0 0,41 1 0 0 0,-4 1 0 0 0,-1-2 0 0 0,-93 4 0 0 0,129-13 0 0 0,0 0 0 0 0,-1 0 0 0 0,-26 5 0 0 0,37-4 0 0 0,0 0 0 0 0,1 1 0 0 0,-1 0 0 0 0,0 0 0 0 0,1 1 0 0 0,0 0 0 0 0,-1-1 0 0 0,1 2 0 0 0,0-1 0 0 0,-8 8 0 0 0,-2 4 0 0 0,-19 25 0 0 0,21-24 0 0 0,-24 24 0 0 0,26-25 3 0 0,11-9-6 0 0,10-3-7 0 0,-3-3-227 0 0,-1-1 1 0 0,0 0 0 0 0,12-4 0 0 0,-13 4-379 0 0,29-8-6919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3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1332 1839 0 0,'-3'1'134'0'0,"-9"6"-56"0"0,9-5 186 0 0,0 1 70 0 0,-19 18 328 0 0,-91 80 328 0 0,110-99-764 0 0,3-2-178 0 0,-1 0-1 0 0,1 0 0 0 0,-1 0 0 0 0,0 0 0 0 0,1 0 0 0 0,-1 0 0 0 0,1 0 0 0 0,-1 0 0 0 0,1 0 1 0 0,-1 0-1 0 0,1-1 0 0 0,-1 1 0 0 0,1 0 0 0 0,-1-1 0 0 0,1 1 0 0 0,-1 0 0 0 0,0-1 0 0 0,0-7 523 0 0,1 0 1 0 0,0 0-1 0 0,2-14 0 0 0,-1 12-285 0 0,0 0 0 0 0,-2-19 0 0 0,-2-2-19 0 0,1 0-1 0 0,2 0 0 0 0,0 0 1 0 0,3 0-1 0 0,6-34 0 0 0,3-6-114 0 0,3 1 0 0 0,27-77 0 0 0,-34 124-169 0 0,2 0 1 0 0,0 0 0 0 0,2 1 0 0 0,0 0-1 0 0,1 1 1 0 0,2 0 0 0 0,0 1 0 0 0,1 1 0 0 0,33-31-1 0 0,-30 34 13 0 0,33-22 0 0 0,-22 21-54 0 0,-17 10 31 0 0,29-14-123 0 0,-33 16 122 0 0,-4 2 5 0 0,0 0-1 0 0,1 1 1 0 0,-1 0-1 0 0,0 0 1 0 0,11-2-1 0 0,-6 0-5 0 0,-5 2-11 0 0,1 0 0 0 0,0 0 0 0 0,0 1 0 0 0,12-2 1 0 0,-8 1-12 0 0,30-4-214 0 0,-10 4 92 0 0,-22 2-62 0 0,2 0-27 0 0,30 2-8 0 0,-30-1 29 0 0,0 1 132 0 0,1-1 98 0 0,-5-1-2 0 0,0 1 0 0 0,1 0 0 0 0,-1 1 0 0 0,0-1 0 0 0,7 4 0 0 0,32 10-2 0 0,16 12 16 0 0,-48-19 0 0 0,-1-1 0 0 0,16 13 0 0 0,-13-7 0 0 0,16 18 0 0 0,5 9 12 0 0,-29-32 48 0 0,0 0 0 0 0,21 22-32 0 0,-22-22 476 0 0,4-4-416 0 0,37 18-14 0 0,-4-4-46 0 0,9 4 52 0 0,-43-18 234 0 0,-3-4-278 0 0,0 0 0 0 0,0 1 0 0 0,-1 0-1 0 0,1 0 1 0 0,6 2 0 0 0,0-1 8 0 0,-1 0 99 0 0,-4-3 7 0 0,2 1-100 0 0,-5 0-20 0 0,0-1 1 0 0,0 1-1 0 0,-1 0 0 0 0,1-1 1 0 0,0 0-1 0 0,-1 0 0 0 0,6-2 0 0 0,-2 1 5 0 0,21-9 86 0 0,10-6 7 0 0,-5-1-58 0 0,-23 12-47 0 0,-3 2 8 0 0,0-1-1 0 0,-1 1 0 0 0,10-10 0 0 0,12-12 46 0 0,45-54 0 0 0,-44 40 119 0 0,32-58 0 0 0,15-52 194 0 0,-42 81-307 0 0,-31 63-39 0 0,3-4-21 0 0,-5 9 1 0 0,1 9-8 0 0,5 28-35 0 0,-6-28 47 0 0,1 1-1 0 0,-1-1 1 0 0,0 13 0 0 0,-1-9 3 0 0,1-2 139 0 0,1-2-102 0 0,4 26-42 0 0,0-15 23 0 0,14 33-36 0 0,5 2-1 0 0,-2-12 48 0 0,-18-33 27 0 0,1 0-10 0 0,19 26-4 0 0,-18-27 70 0 0,0-1-57 0 0,21 19-12 0 0,-27-25-66 0 0,0 0 0 0 0,0 0-1 0 0,0 0 1 0 0,0 0 0 0 0,0 0-1 0 0,1-1 1 0 0,-1 1 0 0 0,0 0-1 0 0,0-1 1 0 0,1 1 0 0 0,1 0-1 0 0,32 12 68 0 0,-26-10 20 0 0,-3-5 22 0 0,20-5 4 0 0,-19 5 0 0 0,-2-1-20 0 0,1 0-84 0 0,-3 1-8 0 0,0 1 0 0 0,-1 0 1 0 0,1-1-1 0 0,-1 0 0 0 0,0 1 1 0 0,1-1-1 0 0,-1 0 1 0 0,3-3-1 0 0,17-16 47 0 0,-1 0-34 0 0,15-21 176 0 0,7-11 179 0 0,29-37 64 0 0,-54 69-386 0 0,10-5-60 0 0,-6 5-75 0 0,122-105-351 0 0,-118 107 356 0 0,34-22-31 0 0,-34 25 43 0 0,-16 9 52 0 0,-4 3-1 0 0,-1 0 1 0 0,1 1-1 0 0,0 0 0 0 0,6-2 0 0 0,20-8 1 0 0,7-1 12 0 0,1 1 0 0 0,-3 2 0 0 0,1 1 0 0 0,0 1 0 0 0,8 1 54 0 0,-5 3 10 0 0,-5 1-43 0 0,8-1 22 0 0,1 0-33 0 0,0 2-10 0 0,-1 3 0 0 0,5 6 0 0 0,10 10 0 0 0,-40-9 0 0 0,20 9 0 0 0,16 14 0 0 0,-4 7 0 0 0,-40-28 0 0 0,0 1 0 0 0,14 18 0 0 0,9 19-25 0 0,-28-37-104 0 0,-3 2-38 0 0,12 37-8 0 0,-11-28-25 0 0,-2-11 110 0 0,-1-5 11 0 0,0 0 0 0 0,-1 0 1 0 0,1 0-1 0 0,-1-1 0 0 0,0 1 1 0 0,-1 9-1 0 0,0-4-36 0 0,-3 31-430 0 0,-3 2 412 0 0,-2 9 86 0 0,3-13 106 0 0,5-31 62 0 0,0 1 20 0 0,-6 31 34 0 0,5-30 129 0 0,1-3 59 0 0,-9 39 810 0 0,6-18-980 0 0,3-21 73 0 0,-1-1-201 0 0,-7 19-89 0 0,7-18-160 0 0,-2-4-557 0 0,-11 11-65 0 0,11-10-214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3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72 210 2303 0 0,'0'0'2122'0'0,"0"-2"-1433"0"0,-1-12 3924 0 0,-3 16-4533 0 0,-13 7-53 0 0,13-7 30 0 0,0 1 13 0 0,-12 9-42 0 0,12-9 270 0 0,0 3-178 0 0,-10 17-5 0 0,13-22-110 0 0,1-1 0 0 0,-1 1 0 0 0,1 0 0 0 0,0 0 1 0 0,-1 0-1 0 0,1 0 0 0 0,0 0 0 0 0,0-1 0 0 0,-1 1 0 0 0,1 0 0 0 0,0 0 0 0 0,0 0 0 0 0,0 0 1 0 0,0 0-1 0 0,0 0 0 0 0,0 0 0 0 0,1 1 0 0 0,2 53 63 0 0,7 1-55 0 0,5 4-25 0 0,4 4-36 0 0,4-1 36 0 0,2-4 12 0 0,4-4-10 0 0,3-5-33 0 0,-23-37 38 0 0,23 23-1 0 0,7-4 22 0 0,-32-26 59 0 0,2-1-16 0 0,26 13-33 0 0,-26-13 90 0 0,0-2 167 0 0,27 9 62 0 0,-27-9 9 0 0,0-1 11 0 0,27 5 30 0 0,-27-5 11 0 0,0 0 2 0 0,44 6 308 0 0,-45-8-611 0 0,27 8 646 0 0,24 8-331 0 0,-10-2-41 0 0,0-1-55 0 0,-40-11-272 0 0,27 5 217 0 0,8-2 229 0 0,-36-4-410 0 0,-3 0-26 0 0,-1-1 1 0 0,0 1-1 0 0,0-1 0 0 0,0 0 0 0 0,0 0 0 0 0,6-1 1 0 0,-1 1 1 0 0,-5 0-27 0 0,0 0 0 0 0,0 0-1 0 0,0 0 1 0 0,0-1 0 0 0,0 0-1 0 0,7-2 1 0 0,-3 2 8 0 0,25-8 161 0 0,0-4-184 0 0,6-6 5 0 0,-27 12 8 0 0,20-12 206 0 0,5-6 34 0 0,1-3 11 0 0,0 0-6 0 0,2-1-96 0 0,20-13-32 0 0,143-89 102 0 0,-175 117-244 0 0,15-5-10 0 0,6 4 0 0 0,1 6 0 0 0,-2 6 0 0 0,1 4 0 0 0,0 3 0 0 0,-1 0 0 0 0,-3 0 0 0 0,-1 2 0 0 0,-34-4-3 0 0,27 7-54 0 0,-12-1 28 0 0,-19-7-51 0 0,2 4 20 0 0,22 12 32 0 0,-22-12-52 0 0,-1 2 1 0 0,20 20-26 0 0,-20-20-14 0 0,-1 1-1 0 0,23 32 20 0 0,-1-4 68 0 0,-17-24-16 0 0,11 8 47 0 0,-17-15 54 0 0,2-5 1 0 0,19 3-32 0 0,-25-3-19 0 0,-1 0-1 0 0,1 0 0 0 0,-1 0 1 0 0,1 0-1 0 0,-1 0 1 0 0,1 0-1 0 0,0 0 0 0 0,-1 0 1 0 0,1 0-1 0 0,-1 0 1 0 0,1 0-1 0 0,-1 0 0 0 0,1-1 1 0 0,-1 1-1 0 0,1 0 1 0 0,-1 0-1 0 0,1-1 0 0 0,-1 1 1 0 0,1-1-1 0 0,20-12 21 0 0,-3-6 20 0 0,31-50 291 0 0,-29 42-311 0 0,3-1 20 0 0,3-3-33 0 0,3 2-10 0 0,1 1 0 0 0,1 1 0 0 0,39-25 0 0 0,-47 36 0 0 0,12-5 0 0 0,10 0 54 0 0,-15 8-33 0 0,4 5 22 0 0,-5 4-47 0 0,-15 5-55 0 0,18 7 31 0 0,-15-2-39 0 0,23 16-10 0 0,-1 2 10 0 0,-2 3 14 0 0,3 2 32 0 0,0-2-38 0 0,0 0-32 0 0,8 2-169 0 0,-8-7-104 0 0,-32-17 305 0 0,24 9-158 0 0,-25-10 191 0 0,-3-2 1 0 0,1 0 1 0 0,0-1 0 0 0,-1 1 0 0 0,10 1-1 0 0,20 5-35 0 0,-22-5 53 0 0,21 3 69 0 0,6-1 93 0 0,-32-4-112 0 0,-4 0-17 0 0,0 0 0 0 0,0-1 0 0 0,0 0 0 0 0,1 0 0 0 0,-1 0 0 0 0,0 0-1 0 0,5-1 1 0 0,0 1 15 0 0,22-4 201 0 0,-23 4-186 0 0,-3 0-14 0 0,0-1 0 0 0,-1 1 0 0 0,1-1 0 0 0,0 0 0 0 0,-1 0-1 0 0,5-2 1 0 0,27-8 269 0 0,2-1-54 0 0,-2-1-150 0 0,29-9-57 0 0,107-55 0 0 0,-148 65 9 0 0,-1-1 0 0 0,-1-1 0 0 0,0-1-1 0 0,-1-1 1 0 0,0-1 0 0 0,-2-1 0 0 0,33-39 0 0 0,-37 34-49 0 0,2-14-43 0 0,-12 25-87 0 0,0 0-1 0 0,-1 0 1 0 0,0 0 0 0 0,-1-1-1 0 0,-1 1 1 0 0,0-1 0 0 0,-2-22-1 0 0,-6-15-695 0 0,3 11 380 0 0,3 34 41 0 0,-1-14 667 0 0,-2 0-5619 0 0,0 2-79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218 247 919 0 0,'-5'-6'67'0'0,"1"0"9"0"0,-8-16 1324 0 0,1 0 0 0 0,-10-31 0 0 0,8 20 201 0 0,11 27-858 0 0,1 4-473 0 0,0-1 0 0 0,0 1 0 0 0,0-1 0 0 0,0 1 1 0 0,-1 0-1 0 0,1-1 0 0 0,-4-3 978 0 0,3 10-1116 0 0,-18 39-307 0 0,-2 8-1286 0 0,0-6 845 0 0,6-7 350 0 0,2-3 46 0 0,-4 15 176 0 0,4-2 67 0 0,12-44 15 0 0,1 1 0 0 0,-1 0 0 0 0,1 0 0 0 0,0 0 1 0 0,1 0-1 0 0,-1 10 0 0 0,1-5 34 0 0,-1 10 160 0 0,3 24 21 0 0,1-23 64 0 0,7 22 31 0 0,-3-22 4 0 0,8 19-8 0 0,-6-21-33 0 0,13 17-14 0 0,-10-19-1 0 0,17 12-22 0 0,-13-15-97 0 0,-6-5-131 0 0,-3-4-5 0 0,0 1 1 0 0,0-1-1 0 0,0-1 1 0 0,10 5-1 0 0,30 18 59 0 0,10-2-80 0 0,-44-21-20 0 0,0 0 0 0 0,16 3 0 0 0,-20-6 0 0 0,1 0 0 0 0,0 0 0 0 0,12-1 0 0 0,-15-1 0 0 0,0 0 0 0 0,0 0 0 0 0,-1 0 0 0 0,1-1 0 0 0,6-2 0 0 0,-7 1 2 0 0,0 0 0 0 0,0 0 0 0 0,0 0 0 0 0,-1-1 0 0 0,6-4 0 0 0,-2-1 63 0 0,0 0-1 0 0,-1 0 0 0 0,0-1 0 0 0,0 0 0 0 0,-1 0 1 0 0,-1-1-1 0 0,1 1 0 0 0,-2-2 0 0 0,0 1 0 0 0,0 0 1 0 0,4-18-1 0 0,2-15 532 0 0,10-79 1 0 0,-20 118-562 0 0,3-24-29 0 0,-2-1-1 0 0,-1 1 1 0 0,-3-46 0 0 0,0 62-28 0 0,0-1 1 0 0,0 0-1 0 0,-2 1 1 0 0,0 0-1 0 0,0 0 1 0 0,-1 0-1 0 0,-1 0 1 0 0,0 1-1 0 0,-14-22 1 0 0,6 15 155 0 0,-1-1 0 0 0,-1 2-1 0 0,-28-26 1 0 0,32 35 120 0 0,0-1-1 0 0,-1 1 0 0 0,0 1 1 0 0,0 0-1 0 0,-1 1 1 0 0,-26-9-1 0 0,24 10-108 0 0,-2 1 1 0 0,1 1-1 0 0,-1 0 0 0 0,1 2 0 0 0,-1 0 0 0 0,-34 0 0 0 0,50 2-271 0 0,2 0 96 0 0,-1 0-1 0 0,1 0 1 0 0,-1 0-1 0 0,0 0 1 0 0,1 0 0 0 0,-1 0-1 0 0,1 0 1 0 0,-1 0-1 0 0,1 0 1 0 0,-1 0-1 0 0,1 0 1 0 0,-1 1-1 0 0,1-1 1 0 0,-1 0 0 0 0,1 0-1 0 0,-1 0 1 0 0,1 1-1 0 0,-1-1 1 0 0,1 0-1 0 0,-1 1 1 0 0,1-1-1 0 0,-1 0 1 0 0,1 1 0 0 0,0-1-1 0 0,-1 1 1 0 0,1-1-1 0 0,0 0 1 0 0,-1 1-1 0 0,1-1 1 0 0,0 1-1 0 0,0-1 1 0 0,-1 1 0 0 0,1-1-1 0 0,0 1 1 0 0,0-1-1 0 0,0 1 1 0 0,0-1-1 0 0,0 2 1 0 0,-2 25-265 0 0,2-20-31 0 0,7 2-2009 0 0,25 38-2380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31 12895 0 0,'-15'-4'1264'0'0,"-3"-3"-848"0"0,9-1 512 0 0,0-4-1296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523 389 7367 0 0,'0'0'1556'0'0,"-3"0"-700"0"0,-1 0-653 0 0,0 0 0 0 0,0 0 0 0 0,0 1 0 0 0,0 0 0 0 0,0 0 0 0 0,0 0-1 0 0,0 0 1 0 0,1 1 0 0 0,-1-1 0 0 0,0 1 0 0 0,1 0 0 0 0,-6 4 0 0 0,-43 33-814 0 0,51-39 608 0 0,-8 8-139 0 0,0-1 0 0 0,-1 0 0 0 0,0-1 0 0 0,0 0 1 0 0,-1 0-1 0 0,0-1 0 0 0,-21 6 0 0 0,26-9 225 0 0,0-1 1 0 0,-1 0-1 0 0,1 0 1 0 0,0-1 0 0 0,0 0-1 0 0,-1 0 1 0 0,1 0-1 0 0,0-1 1 0 0,0 0 0 0 0,0 0-1 0 0,0-1 1 0 0,0 1-1 0 0,0-1 1 0 0,0-1-1 0 0,0 1 1 0 0,-9-7 0 0 0,0 0 157 0 0,1-2 1 0 0,1 1-1 0 0,0-2 1 0 0,0 0 0 0 0,1 0-1 0 0,1-1 1 0 0,-12-17-1 0 0,10 11-204 0 0,1 0 0 0 0,1-1-1 0 0,1 0 1 0 0,-15-42 0 0 0,22 54-73 0 0,1 0 0 0 0,0 0 1 0 0,1 0-1 0 0,-1-1 0 0 0,2 1 1 0 0,-1 0-1 0 0,1-1 0 0 0,0 1 1 0 0,1 0-1 0 0,0 0 0 0 0,0-1 1 0 0,1 1-1 0 0,0 0 1 0 0,0 0-1 0 0,1 1 0 0 0,0-1 1 0 0,0 0-1 0 0,8-11 0 0 0,5-1 36 0 0,-10 15 0 0 0,0 0 0 0 0,-1 1 0 0 0,12-7 0 0 0,-9 7 0 0 0,-1 0 0 0 0,1 1 0 0 0,14-4 0 0 0,-11 5 0 0 0,-1 0 0 0 0,16-1 0 0 0,-15 2 0 0 0,0 1 0 0 0,16 2 0 0 0,16 6-14 0 0,-23-1-45 0 0,27 13 27 0 0,-36-16-71 0 0,0 4-85 0 0,32 21-32 0 0,-33-21-4 0 0,-1 0 11 0 0,27 27 42 0 0,-27-26 13 0 0,-1 2 4 0 0,26 41 46 0 0,-7 1 174 0 0,-18-31 31 0 0,8 26 14 0 0,-10-22 87 0 0,6 29 40 0 0,-8-27 8 0 0,23 248 1440 0 0,-25-237-1404 0 0,0-14-184 0 0,2 15 200 0 0,-3-25-218 0 0,-1-2 58 0 0,0 1-1 0 0,6 17 0 0 0,-5-19-54 0 0,-1-1 51 0 0,1-1 0 0 0,6 18 1 0 0,3 8 57 0 0,-8-27-22 0 0,1 2-2 0 0,10 31 52 0 0,-11-31 746 0 0,3-3-422 0 0,18 25-134 0 0,-18-25-587 0 0,2-8-911 0 0,23 0 1547 0 0,-31 0-444 0 0,0 0 1 0 0,1 0 0 0 0,-1 0 0 0 0,0 0 0 0 0,1 0 0 0 0,-1 1-1 0 0,0-1 1 0 0,1 0 0 0 0,-1 0 0 0 0,0 0 0 0 0,1-1 0 0 0,-1 1-1 0 0,0 0 1 0 0,1 0 0 0 0,-1 0 0 0 0,0 0 0 0 0,1 0 0 0 0,-1 0-1 0 0,0 0 1 0 0,1 0 0 0 0,-1-1 0 0 0,0 1 0 0 0,0 0 0 0 0,1 0-1 0 0,-1 0 1 0 0,0-1 0 0 0,0 1 0 0 0,1 0 0 0 0,-1 0 0 0 0,0-1-1 0 0,0 1 1 0 0,9-15 50 0 0,-1-1-1 0 0,0 1 0 0 0,-1-1 1 0 0,-1 0-1 0 0,4-20 0 0 0,17-90-1285 0 0,-23 106 1170 0 0,-2 0 0 0 0,0 0 0 0 0,-1 0-1 0 0,-1 0 1 0 0,-4-35 0 0 0,3 46 23 0 0,-1 1 1 0 0,0-1-1 0 0,-1 1 1 0 0,0 0-1 0 0,0 0 0 0 0,0 0 1 0 0,-1 0-1 0 0,-1 0 1 0 0,1 1-1 0 0,-1 0 0 0 0,0 0 1 0 0,-1 0-1 0 0,1 1 1 0 0,-1-1-1 0 0,-12-9 1 0 0,-13-4-254 0 0,0 0 0 0 0,-1 2 1 0 0,0 2-1 0 0,-2 0 1 0 0,-58-17-1 0 0,63 24-42 0 0,0 2 0 0 0,0 1 0 0 0,-58-5 0 0 0,78 11 69 0 0,0 0 0 0 0,1 0 0 0 0,-15 3 0 0 0,4 3-3901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36 105 3679 0 0,'-2'3'284'0'0,"-27"30"9355"0"0,29-26-8712 0 0,-4 20-67 0 0,3-20-134 0 0,10-4-490 0 0,25 9-250 0 0,-26-9-180 0 0,2-6-38 0 0,1-1 154 0 0,-3 2-28 0 0,1-1 0 0 0,-1 0 0 0 0,9-5 0 0 0,26-12-832 0 0,1-1-31 0 0,0 0 709 0 0,-1 1 207 0 0,0 3 505 0 0,3 0 140 0 0,-35 12-481 0 0,36-10 474 0 0,1 1-227 0 0,-23 7-24 0 0,25-4-113 0 0,-25 8-49 0 0,24-2-11 0 0,-46 5-142 0 0,0 0 0 0 0,-1-1 0 0 0,1 1 0 0 0,0 1 0 0 0,0-1 1 0 0,3 1-1 0 0,46 9 7 0 0,-44-8-26 0 0,1 1 0 0 0,0 0 0 0 0,-1 1 0 0 0,11 6 0 0 0,19 17-10 0 0,-25-13-33 0 0,14 28 18 0 0,-22-31 6 0 0,1 0 0 0 0,-2 0 0 0 0,5 15 0 0 0,4 32-76 0 0,-10-34 35 0 0,1 37 49 0 0,-4-8-141 0 0,-2 0 0 0 0,-17 93 0 0 0,11-106-24 0 0,-2-1 1 0 0,-2 0-1 0 0,-1 0 0 0 0,-24 46 1 0 0,20-52-715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33 14279 0 0,'-93'43'1604'0'0,"90"-42"-1216"0"0,0 2 110 0 0,-19 17 524 0 0,18-17-974 0 0,-26 21 610 0 0,2 1 0 0 0,-32 36 0 0 0,48-43-941 0 0,-13 22 0 0 0,21-34 10 0 0,1 0-1 0 0,0 1 0 0 0,0-1 0 0 0,-2 9 1 0 0,1-5-44 0 0,-12 36-1353 0 0,12-34 1301 0 0,-1 8-901 0 0,2-8 818 0 0,1-4-9 0 0,0 0 0 0 0,1 0 0 0 0,0 0 0 0 0,0 11-1 0 0,-1 15-624 0 0,2 0-1 0 0,5 43 0 0 0,-2-54 672 0 0,0 0 175 0 0,1-1 1 0 0,1 1-1 0 0,10 27 1 0 0,1-2 552 0 0,-7-27 65 0 0,11 18 239 0 0,-10-23 102 0 0,12 10 17 0 0,-17-19-24 0 0,4-2-128 0 0,26 17-59 0 0,-26-17-12 0 0,0-4-23 0 0,28 0-97 0 0,-36-1-370 0 0,0 0 0 0 0,0 0 1 0 0,0 0-1 0 0,0 0 0 0 0,0 0 0 0 0,0 0 0 0 0,0 0 1 0 0,0 0-1 0 0,0-1 0 0 0,0 1 0 0 0,0 0 0 0 0,0-1 1 0 0,-1 1-1 0 0,3-1 0 0 0,5-2 87 0 0,-5 2-58 0 0,0 0 1 0 0,0 0-1 0 0,0-1 0 0 0,0 1 1 0 0,-1-1-1 0 0,1 0 0 0 0,0 1 1 0 0,-1-1-1 0 0,5-4 0 0 0,26-24 79 0 0,-17 13-116 0 0,-1 0 0 0 0,-1-2 1 0 0,0 0-1 0 0,-2 0 0 0 0,0-1 0 0 0,-1-1 0 0 0,9-24 1 0 0,-1-8 27 0 0,24-100 0 0 0,-36 122-10 0 0,-1-1-1 0 0,-2 1 1 0 0,0-62 0 0 0,-4 79-24 0 0,-1 0 1 0 0,-1 0-1 0 0,0 0 1 0 0,-1 1-1 0 0,0-1 1 0 0,-1 1 0 0 0,-1 0-1 0 0,0 0 1 0 0,0 0-1 0 0,-2 0 1 0 0,-10-16-1 0 0,9 20-12 0 0,0 0-1 0 0,0 0 1 0 0,-1 1-1 0 0,0 0 1 0 0,0 0-1 0 0,-1 1 0 0 0,0 1 1 0 0,-15-8-1 0 0,-2 1-6 0 0,-2 0-1 0 0,-30-8 0 0 0,46 18-510 0 0,-1 0 0 0 0,-1 0 0 0 0,-17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15663 0 0,'0'0'2472'0'0,"1"43"-1640"0"0,29-5-2512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5983 0 0,'-3'1'464'0'0,"-13"5"4410"0"0,13-2-3264 0 0,-7 16-350 0 0,8-15 931 0 0,7 5-1275 0 0,22 34-675 0 0,-9-22-259 0 0,8 5-240 0 0,19 23-855 0 0,5 4-246 0 0,-15-14 413 0 0,-17-19-101 0 0,18 24-17 0 0,-18-23 51 0 0,35 41-426 0 0,-7-7 218 0 0,-39-46 1092 0 0,-2-4 50 0 0,-1-1 0 0 0,1 1 0 0 0,0-1 0 0 0,9 8 0 0 0,12 10-105 0 0,-25-22 169 0 0,0 0 0 0 0,0 0 0 0 0,0 0 1 0 0,1 0-1 0 0,-1 0 0 0 0,0 0 0 0 0,1-1 0 0 0,-1 1 1 0 0,3 0-1 0 0,31 15 23 0 0,-27-12 184 0 0,-3-8 60 0 0,13-10 10 0 0,-17 14-244 0 0,0-1 1 0 0,-1 1-1 0 0,1-1 0 0 0,-1 1 0 0 0,1 0 0 0 0,-1-1 0 0 0,0 1 0 0 0,1-1 0 0 0,-1 1 0 0 0,1-1 0 0 0,-1 0 0 0 0,0 1 0 0 0,1-1 1 0 0,-1 1-1 0 0,0-2 0 0 0,3-3 104 0 0,7-22 588 0 0,27-124 1596 0 0,-2 7-862 0 0,-5 18-802 0 0,-28 117-617 0 0,7-24 74 0 0,-7 26-90 0 0,8-18 83 0 0,0 5-11 0 0,-7 15 41 0 0,4 11-1 0 0,21 15-8 0 0,-21-15 51 0 0,-4 2 219 0 0,11 40 598 0 0,-4-5 167 0 0,6 8 184 0 0,4 8-276 0 0,-16-46-936 0 0,14 40 440 0 0,28 83-56 0 0,-33-91-450 0 0,5 19-57 0 0,0 1-156 0 0,-13-46 8 0 0,11 28-935 0 0,-5-20-329 0 0,-8-20-2990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5 145 455 0 0,'-4'-29'131'0'0,"3"8"541"0"0,1 17 1133 0 0,1-1-850 0 0,0-1-610 0 0,6-19 1491 0 0,-1 5-714 0 0,-4 15-29 0 0,1 0-137 0 0,10-14-57 0 0,-10 14 1329 0 0,7 7-1823 0 0,27 5-21 0 0,-28-5-47 0 0,-1 6-167 0 0,24 23-70 0 0,-18-15-18 0 0,-5-6-60 0 0,-2-1-39 0 0,0 0-1 0 0,10 17 1 0 0,9 16-122 0 0,-14-20-12 0 0,12 25-57 0 0,-13-23-236 0 0,-5-10 265 0 0,15 45-766 0 0,-1 9 181 0 0,-2-6 506 0 0,-4-8 646 0 0,-2-10 824 0 0,-3-13-568 0 0,-7-23 58 0 0,0 0 30 0 0,7 23 4 0 0,-7-23 3235 0 0,3-2-3520 0 0,13 17-17 0 0,-13-17 356 0 0,3-8-644 0 0,31-9-26 0 0,3-5-106 0 0,-1-6-57 0 0,-27 15 34 0 0,-7 4-6 0 0,0-1 0 0 0,-1 0 1 0 0,0 0-1 0 0,8-7 0 0 0,17-15-93 0 0,34-35 0 0 0,56-92-459 0 0,-9 10-2723 0 0,-84 113-2917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15T01:29:0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522 553 1839 0 0,'1'-11'659'0'0,"1"1"0"0"0,0-1 0 0 0,1 1-1 0 0,6-18 1 0 0,-4 14-46 0 0,-5 14-594 0 0,0-1 1 0 0,0 1-1 0 0,1 0 1 0 0,-1 0-1 0 0,0 0 1 0 0,0 0-1 0 0,0-1 0 0 0,0 1 1 0 0,0 0-1 0 0,0 0 1 0 0,0 0-1 0 0,0-1 0 0 0,0 1 1 0 0,0 0-1 0 0,0 0 1 0 0,0 0-1 0 0,0-1 1 0 0,0 1-1 0 0,0 0 0 0 0,0 0 1 0 0,0 0-1 0 0,0 0 1 0 0,0-1-1 0 0,0 1 0 0 0,0 0 1 0 0,-1 0-1 0 0,1 0 1 0 0,0-1-1 0 0,0 1 1 0 0,0 0-1 0 0,0 0 0 0 0,0 0 1 0 0,0 0-1 0 0,-1 0 1 0 0,1-1-1 0 0,0 1 0 0 0,0 0 1 0 0,0 0-1 0 0,-1 0 1 0 0,-9 1 328 0 0,-18 12-207 0 0,20-9-27 0 0,-261 133 2582 0 0,256-129-2580 0 0,-1 1-1 0 0,1 1 1 0 0,1 0 0 0 0,-1 0 0 0 0,2 1-1 0 0,0 0 1 0 0,0 1 0 0 0,1 1-1 0 0,0 0 1 0 0,1 0 0 0 0,1 1 0 0 0,0 0-1 0 0,-7 17 1 0 0,6-8-89 0 0,2 0 1 0 0,0 0-1 0 0,2 1 0 0 0,-4 31 1 0 0,0 97 134 0 0,7-111-152 0 0,-12 194 184 0 0,12-219-128 0 0,1-1 169 0 0,-1 24 0 0 0,0 44 707 0 0,2-72-793 0 0,1 0-1 0 0,-1 0 1 0 0,5 16-1 0 0,0 4 184 0 0,-4-27-50 0 0,4 11-228 0 0,1 2-47 0 0,5 11 0 0 0,16 33 0 0 0,-15-33 36 0 0,9 34-33 0 0,-17-50 26 0 0,-1 1-1 0 0,0 0 0 0 0,2 26 1 0 0,-4-22 15 0 0,2 0 1 0 0,4 19-1 0 0,6 15 61 0 0,-10-38 362 0 0,2 0-204 0 0,14 38-7 0 0,-14-38 162 0 0,2-1-225 0 0,22 37-22 0 0,-13-24-92 0 0,25 38-32 0 0,18 36-44 0 0,-32-55-10 0 0,-2 1 0 0 0,-2 2 0 0 0,20 60 0 0 0,-7-11 128 0 0,-27-69-128 0 0,7 15 0 0 0,-3-13 297 0 0,9 31 0 0 0,-7-18 88 0 0,-8-23 18 0 0,0 1-837 0 0,14 27 1 0 0,-17-41 418 0 0,0 1-1 0 0,0 0 1 0 0,1-1 0 0 0,0 0-1 0 0,0 0 1 0 0,0 0 0 0 0,9 6-1 0 0,-5-5 14 0 0,-2 0-1 0 0,1 1 1 0 0,-1 0 0 0 0,0 0-1 0 0,0 1 1 0 0,8 15-1 0 0,-4-4-12 0 0,-2 1-1 0 0,9 23 0 0 0,-15-34 21 0 0,2 0 0 0 0,0 0-1 0 0,0-1 1 0 0,0 0-1 0 0,1 0 1 0 0,13 15 0 0 0,1-3 17 0 0,27 21 1 0 0,-13-12-37 0 0,-25-20 14 0 0,1 0 0 0 0,-2 1 0 0 0,1 0 0 0 0,-1 1 0 0 0,-1 0 0 0 0,0 0-1 0 0,9 23 1 0 0,30 52 12 0 0,-11-33 41 0 0,-12-21-53 0 0,-14-22 16 0 0,0-1 0 0 0,1-1 1 0 0,0 1-1 0 0,1-1 0 0 0,-1-1 0 0 0,2 0 0 0 0,18 10 0 0 0,-11-7-16 0 0,28 23-1 0 0,-39-26 1 0 0,0 0 0 0 0,0 0 0 0 0,-1 1 0 0 0,0 0 0 0 0,10 17 0 0 0,21 51 0 0 0,-32-62 0 0 0,-5-12 4 0 0,1-1 0 0 0,-1 1-1 0 0,1-1 1 0 0,0 0 0 0 0,-1 1-1 0 0,1-1 1 0 0,0 0 0 0 0,0 0 0 0 0,0 0-1 0 0,1 0 1 0 0,-1-1 0 0 0,0 1-1 0 0,1-1 1 0 0,-1 1 0 0 0,1-1 0 0 0,4 2-1 0 0,10 5-2 0 0,-13-5-1 0 0,0 0 0 0 0,0 0 0 0 0,0 1 0 0 0,0-1 0 0 0,0 1 0 0 0,-1 0 0 0 0,6 7 0 0 0,18 35 0 0 0,-11-19 0 0 0,-2-6 14 0 0,1 0-1 0 0,1-1 0 0 0,23 23 1 0 0,-34-38 0 0 0,0-1 0 0 0,0 2 0 0 0,-1-1 0 0 0,1 0 1 0 0,-1 1-1 0 0,-1 0 0 0 0,1 0 0 0 0,4 12 1 0 0,-5-13 197 0 0,-1 0 0 0 0,1 0 1 0 0,0 0-1 0 0,1 0 0 0 0,-1 0 0 0 0,1-1 1 0 0,7 8-1 0 0,9 11-212 0 0,-13-15 0 0 0,0 0 0 0 0,0 0 0 0 0,1-1 0 0 0,0-1 0 0 0,0 1 0 0 0,15 8 0 0 0,60 27 0 0 0,-42-22 0 0 0,-20-10 0 0 0,78 42 0 0 0,-87-45 0 0 0,29 17 0 0 0,-1 1 0 0 0,40 33 0 0 0,-61-43 0 0 0,1-2 0 0 0,1 0 0 0 0,0-1 0 0 0,25 10 0 0 0,9 4-10 0 0,-45-20-3 0 0,0 0 1 0 0,0 1 0 0 0,-1 0 0 0 0,0 0 0 0 0,0 1 0 0 0,14 16-1 0 0,-5-1-7 0 0,23 39 0 0 0,-35-54 21 0 0,-1 0 0 0 0,1 0 0 0 0,1 0 0 0 0,-1-1 1 0 0,1 0-1 0 0,0 0 0 0 0,1-1 0 0 0,0 0 0 0 0,9 6 0 0 0,-8-6 5 0 0,0 0-1 0 0,0 1 1 0 0,-1 0 0 0 0,0 0 0 0 0,0 1 0 0 0,-1 0-1 0 0,0 0 1 0 0,0 1 0 0 0,9 15 0 0 0,-4 0-8 0 0,0 0 1 0 0,14 46-1 0 0,-22-59 2 0 0,0 0 0 0 0,2-1 0 0 0,-1 1 0 0 0,1-1 0 0 0,10 12 0 0 0,40 44 0 0 0,-40-49 0 0 0,-6-4 0 0 0,-1 0 0 0 0,-1 1 0 0 0,0 0 0 0 0,11 24 0 0 0,8 17 0 0 0,19 21 0 0 0,-34-52 0 0 0,28 78 0 0 0,-38-97 0 0 0,0 0 0 0 0,1 0 0 0 0,-1 0 0 0 0,1 0 0 0 0,0-1 0 0 0,0 1 0 0 0,1-1 0 0 0,-1 0 0 0 0,1 0 0 0 0,0 0 0 0 0,0 0 0 0 0,5 3 0 0 0,4 1 0 0 0,1 0 0 0 0,26 12 0 0 0,-35-18 0 0 0,26 14 0 0 0,-23-11 0 0 0,0 0 0 0 0,0-2 0 0 0,0 1 0 0 0,1-1 0 0 0,14 4 0 0 0,-15-5 0 0 0,0-1 0 0 0,0 1 0 0 0,-1 1 0 0 0,1 0 0 0 0,-1 0 0 0 0,1 0 0 0 0,-1 1 0 0 0,0 0 0 0 0,-1 0 0 0 0,1 0 0 0 0,-1 1 0 0 0,0 0 0 0 0,0 1 0 0 0,0 0 0 0 0,-1-1 0 0 0,0 2 0 0 0,0-1 0 0 0,0 0 0 0 0,6 13 0 0 0,-7-12 1 0 0,0-1 0 0 0,1 1 0 0 0,0-1 0 0 0,0 0 0 0 0,0-1 0 0 0,10 9 0 0 0,39 25-44 0 0,-36-28 29 0 0,28 26 0 0 0,12 24-35 0 0,-33-33 15 0 0,38 34 0 0 0,-50-52 77 0 0,40 30-33 0 0,-24-21-10 0 0,41 18 0 0 0,-41-23 0 0 0,1-2 0 0 0,37 10 0 0 0,64 10 0 0 0,-83-21 0 0 0,152 51 0 0 0,-161-49 0 0 0,-10-1 0 0 0,17 8 0 0 0,109 37-4 0 0,-124-49 18 0 0,0-1 1 0 0,0-1-1 0 0,39 1 1 0 0,179-7-5 0 0,-102-3-10 0 0,-100 4 0 0 0,-1 2 0 0 0,0 2 0 0 0,-1 3 0 0 0,60 16 0 0 0,-88-20 4 0 0,1 0 0 0 0,0-1 0 0 0,0-2 0 0 0,0 1 0 0 0,36-4 0 0 0,89-19 44 0 0,-19 2-56 0 0,146 7 219 0 0,-231 13-124 0 0,-1-3 1 0 0,0-1 0 0 0,0-2-1 0 0,0-2 1 0 0,0-1 0 0 0,66-24-1 0 0,-14-5 196 0 0,-34 13-111 0 0,2 2-1 0 0,67-16 1 0 0,-64 26-84 0 0,37-10 85 0 0,-85 18-140 0 0,0 0-1 0 0,0-2 0 0 0,-1 1 1 0 0,0-2-1 0 0,16-10 1 0 0,46-32 72 0 0,111-58 0 0 0,-163 96-91 0 0,0-1-1 0 0,-2-1 0 0 0,24-18 1 0 0,-33 22 12 0 0,-1-1 1 0 0,0 0 0 0 0,-1 0-1 0 0,0 0 1 0 0,-1-1 0 0 0,0-1-1 0 0,8-15 1 0 0,2-10 5 0 0,-2-1 0 0 0,22-74 1 0 0,2-86 43 0 0,-15-73 36 0 0,-12 91-36 0 0,-9 132-47 0 0,-2 1 0 0 0,-4-53 0 0 0,-1 67-12 0 0,-2-1 1 0 0,-1 1-1 0 0,-19-58 0 0 0,-32-63 171 0 0,-28-93 204 0 0,69 196-390 0 0,-1 1 0 0 0,-3 1 0 0 0,-2 0 0 0 0,-2 2 0 0 0,-50-75 0 0 0,45 78-18 0 0,2-2 0 0 0,2-1 0 0 0,-31-85 0 0 0,31 67 16 0 0,-72-181 0 0 0,67 179 0 0 0,-63-102 0 0 0,-104-92 0 0 0,8-10 0 0 0,127 175 0 0 0,-83-100 0 0 0,1 6 0 0 0,72 91 0 0 0,-80-119-39 0 0,43 58 14 0 0,-6-19 25 0 0,-34-48 0 0 0,-7 41-43 0 0,56 69 22 0 0,-54-54 21 0 0,119 137 0 0 0,-2 1 0 0 0,-69-46 0 0 0,27 27-16 0 0,17 10-34 0 0,-112-57-1 0 0,-14 25-165 0 0,-11-4-3 0 0,137 47 219 0 0,-87-36 0 0 0,129 60 0 0 0,1 1 0 0 0,-1 1 0 0 0,1 0 0 0 0,-1 2 0 0 0,-1 0 0 0 0,-20 1 0 0 0,-158 12 0 0 0,93-3 0 0 0,34-6 0 0 0,1-3 0 0 0,0-3 0 0 0,-71-15 0 0 0,-74-2 0 0 0,119 19 0 0 0,-132 14 0 0 0,163-5 0 0 0,-96-4 0 0 0,125-5 0 0 0,-1-1 0 0 0,1-2 0 0 0,-1-1 0 0 0,-35-13 0 0 0,-109-50 0 0 0,75 26 0 0 0,77 33 0 0 0,-1 1 0 0 0,-1 2 0 0 0,0 0 0 0 0,0 3 0 0 0,-1 0 0 0 0,1 2 0 0 0,-1 2 0 0 0,0 1 0 0 0,1 1 0 0 0,-46 8 0 0 0,-35 14 0 0 0,-135 45 0 0 0,196-51 0 0 0,1 2 0 0 0,1 3 0 0 0,-59 34 0 0 0,53-26 0 0 0,-86 36 0 0 0,121-58 0 0 0,-35 22 0 0 0,46-24 0 0 0,1 0 0 0 0,0 1 0 0 0,0 0 0 0 0,1 0 0 0 0,-12 14 0 0 0,15-15 0 0 0,1 1 0 0 0,0 0 0 0 0,1 0 0 0 0,-1 0 0 0 0,-3 14 0 0 0,5-15 0 0 0,1-1 0 0 0,-1 1 0 0 0,0-1 0 0 0,-1 0 0 0 0,1 0 0 0 0,-1 0 0 0 0,0 0 0 0 0,-1 0 0 0 0,1 0 0 0 0,-1-1 0 0 0,-6 7 0 0 0,4-6 0 0 0,11-5 0 0 0,9-2 0 0 0,-5 3 0 0 0,0 0 1 0 0,0 0-1 0 0,14 5 0 0 0,-5-2-1566 0 0,5 1-5973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13359 0 0,'-6'2'202'0'0,"-12"5"806"0"0,-3 6-794 0 0,15-9 1 0 0,1 1 0 0 0,-1 0 0 0 0,1 1 0 0 0,1-1 0 0 0,-1 1 0 0 0,-4 7 0 0 0,6-8-296 0 0,-12 18 132 0 0,1 1-1 0 0,1 1 0 0 0,1 0 0 0 0,1 1 1 0 0,-10 34-1 0 0,-24 136-3215 0 0,44-190 3016 0 0,-28 208-3670 0 0,27-173 3883 0 0,2 1 0 0 0,1-1 1 0 0,8 42-1 0 0,-9-77 138 0 0,1 0 0 0 0,1 1 0 0 0,-1-1 0 0 0,5 11 0 0 0,-2-6 41 0 0,4 6 529 0 0,12 16 17 0 0,-8-17-81 0 0,-4-7-558 0 0,-2-3-50 0 0,-1-1 1 0 0,1 1 0 0 0,13 9-1 0 0,-11-8-45 0 0,-3-3-14 0 0,-1 0-1 0 0,1 0 0 0 0,0-1 1 0 0,0 1-1 0 0,7 2 1 0 0,14 10-32 0 0,-20-13-94 0 0,4-1-11 0 0,27 5 10 0 0,-37-7 83 0 0,1 0 1 0 0,0 0-1 0 0,0 0 0 0 0,0 1 0 0 0,-1-1 0 0 0,1 0 0 0 0,0 0 0 0 0,0 0 0 0 0,0 0 1 0 0,-1 0-1 0 0,1-1 0 0 0,0 1 0 0 0,0 0 0 0 0,0 0 0 0 0,-1 0 0 0 0,1-1 1 0 0,0 1-1 0 0,0 0 0 0 0,0-1 0 0 0,29-14-18 0 0,-29 15 18 0 0,-1 0 1 0 0,1 0 0 0 0,-1 0 0 0 0,1-1 0 0 0,0 1 0 0 0,-1 0 0 0 0,1-1 0 0 0,-1 1-1 0 0,1-1 1 0 0,-1 1 0 0 0,1-1 0 0 0,-1 1 0 0 0,1-1 0 0 0,-1 1 0 0 0,1-1-1 0 0,-1 1 1 0 0,0-1 0 0 0,1 1 0 0 0,0-2 0 0 0,14-31-9 0 0,-11 15 49 0 0,0 1-1 0 0,0-1 0 0 0,1-33 1 0 0,-3-62 582 0 0,-2 85-448 0 0,0 20-104 0 0,0-72 1127 0 0,-15-128 0 0 0,12 194-1125 0 0,0-1-1 0 0,-7-19 0 0 0,-2 5-69 0 0,7 20-6 0 0,0-1 0 0 0,-1 1 0 0 0,0 0 0 0 0,0 0-1 0 0,-1 1 1 0 0,0-1 0 0 0,-1 2 0 0 0,0-1 0 0 0,-17-12 0 0 0,20 17 1 0 0,0-1 1 0 0,-1 1 0 0 0,1 0 0 0 0,-1 0 0 0 0,0 1-1 0 0,0-1 1 0 0,0 1 0 0 0,0 1 0 0 0,0-1 0 0 0,0 1 0 0 0,-1 0-1 0 0,1 1 1 0 0,0-1 0 0 0,-1 1 0 0 0,1 1 0 0 0,0-1-1 0 0,-1 1 1 0 0,1 0 0 0 0,-6 2 0 0 0,0 1-49 0 0,0 0 1 0 0,1 1-1 0 0,0 1 1 0 0,0 0-1 0 0,1 0 0 0 0,-1 1 1 0 0,1 0-1 0 0,1 1 1 0 0,-1 0-1 0 0,1 1 1 0 0,1 0-1 0 0,0 0 0 0 0,-9 14 1 0 0,5-6-327 0 0,-17 31 1 0 0,27-42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15199 0 0,'0'0'672'0'0,"-20"25"304"0"0,5-4-232 0 0,1 2 56 0 0,-4 0-800 0 0,-5-11-320 0 0,1-43-5784 0 0,4 17 3896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16127 0 0,'0'0'2866'0'0,"10"4"-2512"0"0,29 10-150 0 0,-20-5-68 0 0,-9-4-94 0 0,-2-1 1 0 0,-1 0 0 0 0,1 0 0 0 0,10 9 0 0 0,17 12-103 0 0,-19-11-62 0 0,15 16-7 0 0,-17-14-122 0 0,11 20-489 0 0,-14-17-216 0 0,-4-8 626 0 0,-3-4-9 0 0,0 0 0 0 0,-1 0 1 0 0,0 0-1 0 0,4 13 0 0 0,-2-9-23 0 0,-2-5 46 0 0,0 1-1 0 0,-1-1 1 0 0,0 0-1 0 0,0 1 1 0 0,1 8-1 0 0,0-5-64 0 0,-1-4 24 0 0,-1 0-1 0 0,1 1 1 0 0,-1-1-1 0 0,0 11 1 0 0,1-8 180 0 0,-1-5 142 0 0,0 0-1 0 0,-1 0 1 0 0,1 1-1 0 0,-1-1 1 0 0,0 0 0 0 0,0 0-1 0 0,-1 7 1 0 0,-3 19 151 0 0,-1-3 551 0 0,4-22 267 0 0,-1 0 68 0 0,-9 21 5367 0 0,16-31-6296 0 0,23-18-3 0 0,-20 19-66 0 0,0-1 1 0 0,16-6 0 0 0,23-4-5 0 0,14 4 0 0 0,12 6 0 0 0,6 7 0 0 0,-11 3-14 0 0,-8 4-62 0 0,-45-7 68 0 0,9 4-35 0 0,22 7 15 0 0,-25-5-52 0 0,26 19-25 0 0,-5 3-131 0 0,-29-16-30 0 0,8 14 2 0 0,-13-13 0 0 0,4 16 0 0 0,-11-30 238 0 0,-1 0-1 0 0,1 0 1 0 0,-1 1 0 0 0,0-1-1 0 0,1 0 1 0 0,-1 1-1 0 0,0-1 1 0 0,0 0 0 0 0,0 3-1 0 0,1 28-237 0 0,-2-17 28 0 0,-9 22 112 0 0,5-27 113 0 0,1 0-1 0 0,-2 0 0 0 0,1 0 1 0 0,-2 0-1 0 0,1-1 0 0 0,-1 0 1 0 0,-1-1-1 0 0,1 1 1 0 0,-1-1-1 0 0,-17 12 0 0 0,11-9-183 0 0,-1-2 1 0 0,0 0-1 0 0,0 0 0 0 0,0-1 0 0 0,-1-1 0 0 0,-24 7 0 0 0,13-8-3703 0 0,2-4-1288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18431 0 0,'-4'2'844'0'0,"-14"6"-20"0"0,14-6-478 0 0,1 1-42 0 0,-11 9 42 0 0,11-9 6 0 0,8 4-58 0 0,-1-1-295 0 0,1 0 1 0 0,-1-1 0 0 0,1 1-1 0 0,7 6 1 0 0,-5-7-78 0 0,0-1-1 0 0,0 1 0 0 0,13 5 1 0 0,59 23-828 0 0,72 45-1396 0 0,-59-19-3561 0 0,-46-27 516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32 9215 0 0,'0'0'707'0'0,"-4"1"-464"0"0,-10 5-46 0 0,10-5 1847 0 0,1 0-1534 0 0,0-1 0 0 0,0 1 1 0 0,0 0-1 0 0,0 0 0 0 0,0 0 0 0 0,-4 2 1 0 0,3-1-203 0 0,1-1-1 0 0,-1 1 1 0 0,0-1 0 0 0,0 0 0 0 0,0 0 0 0 0,-8 1 0 0 0,6-2-465 0 0,0 0 0 0 0,0 0 0 0 0,0 0 0 0 0,0 1 1 0 0,0 0-1 0 0,0 0 0 0 0,0 1 0 0 0,0-1 0 0 0,0 1 1 0 0,1 0-1 0 0,-1 1 0 0 0,1 0 0 0 0,-1 0 0 0 0,-4 3 1 0 0,-1 4-488 0 0,1-1 1 0 0,0 2 0 0 0,0-1-1 0 0,1 1 1 0 0,0 1 0 0 0,1 0 0 0 0,-6 13-1 0 0,2-4 95 0 0,2 2-1 0 0,0-1 0 0 0,-7 32 0 0 0,12-36 543 0 0,2 1 0 0 0,0 0-1 0 0,1 1 1 0 0,1-1-1 0 0,1 0 1 0 0,2 23-1 0 0,2-27 83 0 0,7 21 10 0 0,-5-21 3 0 0,10 11 0 0 0,-13-19 6 0 0,4 0 22 0 0,20 19 10 0 0,-20-20 2 0 0,6-4-21 0 0,47 2-86 0 0,-47-4-21 0 0,0-1 0 0 0,23-4 0 0 0,14-7-16 0 0,-28 4-48 0 0,46-26-38 0 0,-54 28 88 0 0,-2 2-14 0 0,-1-1 0 0 0,18-12 0 0 0,12-6-4 0 0,-23 11-32 0 0,19-22 48 0 0,-28 25 16 0 0,-1-1 0 0 0,10-12 0 0 0,-14 15 0 0 0,0 0 0 0 0,0 0 0 0 0,5-14 0 0 0,-6 13 12 0 0,-1 1-1 0 0,0-1 0 0 0,1-13 1 0 0,-2 9 130 0 0,0 0 0 0 0,-2 0 1 0 0,1 0-1 0 0,-1 1 0 0 0,-1-1 1 0 0,0 0-1 0 0,-1 0 0 0 0,0 1 1 0 0,-1-1-1 0 0,0 1 0 0 0,-1 0 1 0 0,0 1-1 0 0,-1-1 0 0 0,0 1 0 0 0,-1 0 1 0 0,0 0-1 0 0,-10-11 0 0 0,8 11 33 0 0,0 1 0 0 0,-1 0 0 0 0,-1 0 0 0 0,1 1-1 0 0,-1 1 1 0 0,0 0 0 0 0,-1 0 0 0 0,0 1 0 0 0,0 0-1 0 0,0 1 1 0 0,-1 1 0 0 0,0 0 0 0 0,0 0 0 0 0,0 1-1 0 0,-17-1 1 0 0,13 3-83 0 0,0 1-1 0 0,0 1 1 0 0,0 1-1 0 0,0 0 1 0 0,0 1-1 0 0,1 1 0 0 0,-1 0 1 0 0,-20 9-1 0 0,14-3-306 0 0,1 0 0 0 0,-1 2 0 0 0,2 0 0 0 0,0 2-1 0 0,-20 16 1 0 0,34-23-595 0 0,0 0 0 0 0,-9 12 0 0 0,15-18 620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10135 0 0,'0'0'896'0'0,"-15"23"952"0"0,0-2 4664 0 0,-3 5-6152 0 0,-2-13-4744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12439 0 0,'-15'29'1126'0'0,"2"-3"-929"0"0,9-18-81 0 0,-6 23 1561 0 0,-19 98 1045 0 0,28-115-2409 0 0,4 29-89 0 0,4-5-323 0 0,-7-36 74 0 0,0 1-1 0 0,1-1 1 0 0,0 1 0 0 0,-1 0-1 0 0,1-1 1 0 0,0 1 0 0 0,0-1-1 0 0,1 0 1 0 0,-1 1-1 0 0,3 3 1 0 0,0 0-49 0 0,-1 0-271 0 0,3 1-67 0 0,18 24-18 0 0,-18-23 30 0 0,1-2 135 0 0,22 22 60 0 0,-22-21 11 0 0,1 0 45 0 0,38 36 285 0 0,-24-24-11 0 0,-16-15 7 0 0,1 3 18 0 0,37 32 168 0 0,-22-21-166 0 0,-17-13-33 0 0,4 1-14 0 0,23 19-1 0 0,-23-18 58 0 0,-2-1 240 0 0,21 18 109 0 0,-21-18 22 0 0,-2 0-74 0 0,13 16-335 0 0,-11-10-325 0 0,1 11-641 0 0,-7-17-264 0 0,-3-2-960 0 0,-12 16-3622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4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14743 0 0,'0'0'3040'0'0,"46"-9"-1440"0"0,-5-4-736 0 0,15-13-96 0 0,3-7-768 0 0,0-1-360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369 112 3223 0 0,'-4'3'143'0'0,"-13"12"-3"0"0,3 1-76 0 0,11-13 111 0 0,-1 2 39 0 0,-147 149 1930 0 0,138-142-1555 0 0,1-2-310 0 0,-4-1 780 0 0,11-5-730 0 0,3-2-155 0 0,0-1 1 0 0,0 0-1 0 0,0 1 1 0 0,0-1-1 0 0,0 0 1 0 0,0 0-1 0 0,0 0 0 0 0,0 0 1 0 0,-5 1-1 0 0,2 0 167 0 0,4-1-198 0 0,-1 0 0 0 0,0 0 0 0 0,0-1-1 0 0,1 1 1 0 0,-1 0 0 0 0,0-1 0 0 0,0 1 0 0 0,0-1 0 0 0,0 0-1 0 0,0 0 1 0 0,-2 0 0 0 0,2 1-4 0 0,-1-1 127 0 0,0 1 1 0 0,0-1-1 0 0,0 1 0 0 0,0-1 1 0 0,0 0-1 0 0,0 0 0 0 0,0 0 0 0 0,0-1 1 0 0,0 1-1 0 0,0-1 0 0 0,0 0 0 0 0,0 0 1 0 0,0 0-1 0 0,-3-1 0 0 0,-11-9 258 0 0,13 8-73 0 0,3-2-295 0 0,-2-16-155 0 0,3 20-4 0 0,0 1-1 0 0,0-1 1 0 0,0 1-1 0 0,0-1 1 0 0,0 1 0 0 0,0-1-1 0 0,0 1 1 0 0,0-1-1 0 0,0 1 1 0 0,0-1-1 0 0,0 1 1 0 0,0-1-1 0 0,0 1 1 0 0,1-1-1 0 0,-1 1 1 0 0,0-1 0 0 0,0 1-1 0 0,1-1 1 0 0,-1 1-1 0 0,0-1 1 0 0,1 0-1 0 0,14-25-72 0 0,-4 13 16 0 0,23-15 48 0 0,-23 20 19 0 0,21-12 0 0 0,11 1 59 0 0,8-1 14 0 0,8-3-2 0 0,3-2-22 0 0,12-5 28 0 0,-9 5 74 0 0,-1 1 2 0 0,-5 2 0 0 0,-48 18-134 0 0,-5 1-1 0 0,0 1-1 0 0,1 0 0 0 0,-1 0 0 0 0,11-2 0 0 0,22-2-27 0 0,-1 4-77 0 0,-37 2 72 0 0,1 0 0 0 0,-1 0 0 0 0,1 0 0 0 0,0 1 0 0 0,-1-1 0 0 0,1 0 0 0 0,-1 1 0 0 0,0-1 0 0 0,3 1 0 0 0,34 13-24 0 0,-37-14 27 0 0,0 0 0 0 0,0 0 0 0 0,0 1 1 0 0,1-1-1 0 0,-1 1 0 0 0,0-1 0 0 0,0 1 0 0 0,0-1 0 0 0,0 1 0 0 0,0 0 0 0 0,0 0 0 0 0,1 1 0 0 0,18 17-23 0 0,-10-6-20 0 0,14 26 36 0 0,-15-24 11 0 0,-5-8-9 0 0,0 0-1 0 0,0 0 1 0 0,-1 0-1 0 0,4 11 1 0 0,7 21 6 0 0,-2-1 1 0 0,12 76-1 0 0,-20-64 22 0 0,-1 0 0 0 0,-4 0 0 0 0,-8 73 0 0 0,4-88-18 0 0,-5 23 54 0 0,3-20-44 0 0,-1-7-26 0 0,0-6-108 0 0,5-19 30 0 0,2-1-616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2303 0 0,'-1'-2'167'0'0,"4"-16"8449"0"0,-2 18-8319 0 0,8 3 2006 0 0,9 16-3737 0 0,-14-15 2333 0 0,3 4 219 0 0,5-6-1005 0 0,35 8-17 0 0,-26-8-21 0 0,-10-3-67 0 0,-3 0-19 0 0,-1 1 0 0 0,0-1 1 0 0,0 2-1 0 0,13 1 0 0 0,56 5-158 0 0,-17 1-212 0 0,-28-6-99 0 0,102 3-602 0 0,-114-5 716 0 0,12-1-961 0 0,31-3 0 0 0,21-4-710 0 0,-6 0 154 0 0,-65 5 1580 0 0,-2 1-4 0 0,0 1 0 0 0,-1 0 0 0 0,13 0-1 0 0,31 0-760 0 0,-6-1-98 0 0,-12 0 868 0 0,-35 2 286 0 0,1 0 0 0 0,0 0-1 0 0,-1 0 1 0 0,1 0 0 0 0,0 0-1 0 0,-1 0 1 0 0,1 0 0 0 0,-1 0-1 0 0,1-1 1 0 0,0 1 0 0 0,-1 0-1 0 0,1 0 1 0 0,-1 0 0 0 0,1-1-1 0 0,0 1 1 0 0,-1 0 0 0 0,1-1-1 0 0,-1 1 1 0 0,1-1 0 0 0,19-15-38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0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2303 0 0,'0'-1'2184'0'0,"9"0"-1920"0"0,29-4-28 0 0,-29 4-48 0 0,-1-1-134 0 0,34-8-44 0 0,1-5-10 0 0,-3-1-60 0 0,-13 7 48 0 0,7-1 12 0 0,5 0 0 0 0,16 1 0 0 0,2 6 11 0 0,-6 6 46 0 0,-41-2 29 0 0,2 1 8 0 0,36 7 2 0 0,-36-7 32 0 0,0 1 136 0 0,36 8 66 0 0,-36-9 12 0 0,1 2 14 0 0,63 18 474 0 0,-14-6 11 0 0,-50-12-726 0 0,-2-1 7 0 0,-1-1 0 0 0,1 0 1 0 0,14 1-1 0 0,-11-1-31 0 0,40 4 339 0 0,-39-5-372 0 0,0 1 5 0 0,-1-1 0 0 0,17-1 0 0 0,51-1 100 0 0,-8 0-149 0 0,-39 0-14 0 0,80 1 0 0 0,-53 4 0 0 0,29 7 0 0 0,3 6 0 0 0,-7 3 0 0 0,-1-2 0 0 0,6-2 16 0 0,-12-5 68 0 0,-47-8 34 0 0,33 2 8 0 0,-32-4 18 0 0,271-4 1152 0 0,-273 2-1128 0 0,29-1-16 0 0,-28 1-76 0 0,36 0-48 0 0,-34 1 36 0 0,34 1-30 0 0,-34 0 47 0 0,29 0-5 0 0,-31 0-11 0 0,51 2-11 0 0,16 5-44 0 0,-17 0 5 0 0,-49-5 58 0 0,32 3 15 0 0,-33-3 0 0 0,32 2 0 0 0,-33-4 0 0 0,31 0 0 0 0,-30 0 0 0 0,31 0 14 0 0,-32-2 56 0 0,26-1 30 0 0,-26 0 4 0 0,94-11 118 0 0,-18-3-83 0 0,160-19-71 0 0,-185 28-158 0 0,106 5-1 0 0,247 42 278 0 0,-162-10-123 0 0,129-24 101 0 0,28 1-257 0 0,-287 5 2 0 0,140 31 0 0 0,-139-13 23 0 0,180 33 110 0 0,3-19-29 0 0,-92-23 51 0 0,165 12 100 0 0,186 30-196 0 0,-448-44-54 0 0,-39-5-10 0 0,118 13-37 0 0,-156-22 30 0 0,97-6-1 0 0,276-65 15 0 0,-385 57 0 0 0,66-15-34 0 0,212-31-140 0 0,95 18-203 0 0,-309 25 278 0 0,486-50-849 0 0,-173 18 1023 0 0,-95 37-22 0 0,-162 7-53 0 0,190 3 374 0 0,60-1 1428 0 0,-365-3-1443 0 0,233-10 1134 0 0,-1-21-257 0 0,106-15-515 0 0,4 30-754 0 0,-330 15 33 0 0,1-2 0 0 0,0-3 0 0 0,75-18 0 0 0,183-49-248 0 0,-237 59 124 0 0,154-7 0 0 0,-207 22 124 0 0,3-2 0 0 0,-2 2-16 0 0,118-7-153 0 0,-61-5 86 0 0,-59 6 35 0 0,15-5 36 0 0,2 1 12 0 0,-14 3 0 0 0,13-1 0 0 0,4 4 0 0 0,-1 3 0 0 0,1 3 0 0 0,10 2-60 0 0,-7-1-12 0 0,-46-2 62 0 0,34 1-89 0 0,133-11-818 0 0,-101 3 537 0 0,-25 2 198 0 0,3-3 36 0 0,-12 2 132 0 0,-5 0 25 0 0,19-4 141 0 0,-46 6-117 0 0,-4 2 12 0 0,1-1-1 0 0,0 1 1 0 0,11 0-1 0 0,83-4 366 0 0,131 12-1 0 0,-173-2-243 0 0,-48-5-132 0 0,33 7 169 0 0,6 3 54 0 0,1 1 34 0 0,-3-1 7 0 0,-2-1-48 0 0,-1 0-18 0 0,-1 0-76 0 0,-3-2-26 0 0,-9-4-120 0 0,5-1-12 0 0,1-4 0 0 0,-1-2 0 0 0,-4 0 0 0 0,-3 1 0 0 0,1 0 0 0 0,-2 3 0 0 0,-1 1 0 0 0,4 0 0 0 0,-6-1-13 0 0,-22 0-58 0 0,-1-1-129 0 0,20 0-1737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1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5983 0 0,'0'0'274'0'0,"10"7"-6"0"0,40 26-172 0 0,-35-23-81 0 0,-9-5 36 0 0,1-2 1 0 0,-1 1-1 0 0,1 0 0 0 0,11 3 1 0 0,454 187 1241 0 0,-335-128-1712 0 0,-119-52 177 0 0,25 22-282 0 0,-41-35 431 0 0,0 1 0 0 0,0 0 0 0 0,0 0 0 0 0,0 0 0 0 0,0 0 0 0 0,3 5 0 0 0,23 33-579 0 0,-27-39 615 0 0,0 1-1 0 0,0-1 0 0 0,0 1 1 0 0,0-1-1 0 0,0 1 1 0 0,-1 0-1 0 0,1 0 0 0 0,0-1 1 0 0,-1 1-1 0 0,1 2 1 0 0,10 39-387 0 0,-8-24 85 0 0,-3 16 20 0 0,0-33 317 0 0,0 0 0 0 0,0-1 0 0 0,0 1 0 0 0,-1 0-1 0 0,1-1 1 0 0,0 1 0 0 0,-1 0 0 0 0,0 2-1 0 0,-11 33 394 0 0,3-17 248 0 0,-12 19 183 0 0,-30 39 0 0 0,-10-2-1803 0 0,-105 100 0 0 0,142-155 977 0 0,0-3 24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9671 0 0,'0'0'440'0'0,"-4"1"-5"0"0,-9 2-154 0 0,10-2 385 0 0,-1 3 196 0 0,-21 22 886 0 0,21-21-1532 0 0,-14 18 607 0 0,12-17-678 0 0,4-2-36 0 0,-1-1 0 0 0,1 0 1 0 0,0 1-1 0 0,0 0 1 0 0,-4 7-1 0 0,-8 21-37 0 0,-1 7-101 0 0,-3 11-286 0 0,15-41 260 0 0,0-2-11 0 0,1-1 0 0 0,0 1 0 0 0,-2 12 1 0 0,-3 22-19 0 0,2 10 30 0 0,3-34 61 0 0,1-10 26 0 0,0 1-1 0 0,1-1 1 0 0,0 1 0 0 0,1 8 0 0 0,2 42 266 0 0,-3-47-233 0 0,0-5-1 0 0,0 1 1 0 0,1-1-1 0 0,0 0 0 0 0,0 1 1 0 0,2 6-1 0 0,5 22 183 0 0,-6-26-4 0 0,2 2-16 0 0,15 34-4 0 0,-14-34 0 0 0,2-3-1 0 0,24 25-7 0 0,-23-25-7 0 0,2-2-1 0 0,30 17-18 0 0,-21-15-81 0 0,-9-4-84 0 0,30 6 83 0 0,1-2-54 0 0,12-1-44 0 0,-41-5-14 0 0,40-1-76 0 0,3-1-52 0 0,4-4-533 0 0,1-3-1699 0 0,-15 0-3287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14279 0 0,'0'0'2360'0'0,"12"4"-2126"0"0,-1-1-223 0 0,0 0 1 0 0,0-1 0 0 0,16 2-1 0 0,-13-5-12 0 0,-1 1 0 0 0,0-1 0 0 0,0-1 0 0 0,18-5-1 0 0,56-19-354 0 0,-43 11-110 0 0,48-11-1313 0 0,1 4 0 0 0,147-16 0 0 0,-226 37 1546 0 0,43-7-1205 0 0,-14 0 109 0 0,-32 6-1626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9671 0 0,'0'0'875'0'0,"-3"4"-719"0"0,-9 10 15 0 0,9-11 1681 0 0,7 7-744 0 0,11 27-72 0 0,-6-19-346 0 0,12 15-148 0 0,-9-16-29 0 0,16 16-69 0 0,-12-18-259 0 0,26 18-103 0 0,16 5-8 0 0,5-3-58 0 0,10 2-188 0 0,-60-31 119 0 0,-1-1-29 0 0,-1 1 0 0 0,14 9-1 0 0,-14-9 20 0 0,-4-2-149 0 0,0 1 1 0 0,0-1 0 0 0,13 12 0 0 0,31 24-1529 0 0,-23-16 847 0 0,-16-12 10 0 0,8 13 3 0 0,-15-18 0 0 0,-1 2 56 0 0,14 27 235 0 0,-14-27 100 0 0,-5 36-455 0 0,1-44 905 0 0,0 0 1 0 0,0 0 0 0 0,0 0-1 0 0,0 0 1 0 0,0 0 0 0 0,0 0-1 0 0,-1 0 1 0 0,1 0-1 0 0,0 0 1 0 0,-1 0 0 0 0,1 0-1 0 0,-1 1 1 0 0,-10 20-473 0 0,4-12-350 0 0,-17 15-1398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13823 0 0,'0'0'1498'0'0,"-4"6"-1338"0"0,-2 0-106 0 0,3-3-14 0 0,0 0 0 0 0,0 1 0 0 0,0-1 0 0 0,1 1 0 0 0,-1-1 0 0 0,-1 5 0 0 0,0 0-3 0 0,-16 23-582 0 0,-19 24-1092 0 0,-4 1-908 0 0,-16 18-1109 0 0,31-38 845 0 0,-9 16 1210 0 0,31-44 1382 0 0,2-3 242 0 0,0 1 1 0 0,0-1-1 0 0,0 1 0 0 0,-3 9 1 0 0,2-6 246 0 0,-12 26 1277 0 0,6-9-578 0 0,8-19-10 0 0,3 0-8 0 0,-3 22-1 0 0,3-21 543 0 0,8-4-2214 0 0,22 11-246 0 0,-22-11-54 0 0,-2-9 15 0 0,19-16 84 0 0,-23 19 783 0 0,1 1 0 0 0,-1-1 0 0 0,0 1 0 0 0,0-1-1 0 0,-1 0 1 0 0,1 0 0 0 0,0 0 0 0 0,-1 0 0 0 0,3-3-1 0 0,8-14-1014 0 0,13-16 684 0 0,27-44 593 0 0,57-91 3676 0 0,-91 141-2987 0 0,0 7-126 0 0,8-11 50 0 0,-11 14-510 0 0,-11 15-18 0 0,0 0-15 0 0,11-9-55 0 0,-11 10 197 0 0,2 8-275 0 0,18 14-37 0 0,-23-18-18 0 0,0 0 1 0 0,-1-1-1 0 0,1 1 1 0 0,0 0-1 0 0,0 0 0 0 0,-1 0 1 0 0,1-1-1 0 0,0 1 0 0 0,-1 0 1 0 0,1 0-1 0 0,-1 0 1 0 0,1 1-1 0 0,14 26 194 0 0,-12-22 22 0 0,0 3-6 0 0,10 25 49 0 0,-9-26 207 0 0,0 2 95 0 0,12 29 21 0 0,-12-29-54 0 0,1-1-242 0 0,16 29-107 0 0,-16-29-24 0 0,1 0-28 0 0,23 35-124 0 0,1-5-126 0 0,-24-31-166 0 0,0-3-66 0 0,18 17-810 0 0,-18-16-3170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12895 0 0,'0'0'3228'0'0,"7"2"-2222"0"0,24 4-85 0 0,-13-5-389 0 0,31-6-60 0 0,66-16 0 0 0,-51 2-654 0 0,62-26 1 0 0,59-36-1605 0 0,37-14-5066 0 0,-181 80 2798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11519 0 0,'0'0'528'0'0,"-4"1"-16"0"0,-18 6 6268 0 0,28-2-6241 0 0,1 1-392 0 0,0-1 0 0 0,13 8 0 0 0,6-2-61 0 0,13 3-170 0 0,8 3-39 0 0,-22-6-173 0 0,-9-4 143 0 0,2 1-121 0 0,0 1-1 0 0,-1 1 1 0 0,29 20-1 0 0,1 4-635 0 0,-26-17-180 0 0,16 18-35 0 0,-20-17-34 0 0,26 32-1410 0 0,-36-43 2135 0 0,-4-4 130 0 0,0 0-1 0 0,0 1 1 0 0,0-1-1 0 0,0 1 1 0 0,-1 0-1 0 0,4 8 1 0 0,0-4-34 0 0,-3-4 138 0 0,-1 0-1 0 0,1 0 1 0 0,-1 0-1 0 0,0 1 1 0 0,0-1-1 0 0,2 8 0 0 0,0-3-54 0 0,-2-4 79 0 0,0 0 0 0 0,0-1 1 0 0,0 1-1 0 0,-1 0 0 0 0,1 0 1 0 0,-1 6-1 0 0,2-2-5 0 0,3 29-498 0 0,-4-30 562 0 0,-1-4 37 0 0,0 0 1 0 0,-1 0-1 0 0,1-1 1 0 0,-1 1 0 0 0,0 0-1 0 0,-1 7 1 0 0,0 15-99 0 0,1-19 68 0 0,-2-1 12 0 0,-3 20-39 0 0,4-19-172 0 0,-3-9-949 0 0,-17-8 1242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72 9215 0 0,'0'0'831'0'0,"-4"1"-686"0"0,-12 4-38 0 0,12-4 360 0 0,-1 0 146 0 0,-25 6 531 0 0,20-4-1139 0 0,-8 1-594 0 0,0 1-1 0 0,1 1 0 0 0,-31 15 1 0 0,39-17 201 0 0,2-1-120 0 0,1 0 0 0 0,0 0 1 0 0,-12 9-1 0 0,6-4-13 0 0,-3 2-362 0 0,0 0-1 0 0,0 1 1 0 0,-18 19-1 0 0,24-23 602 0 0,5-4 151 0 0,0 1-1 0 0,0 0 0 0 0,0 0 1 0 0,0 1-1 0 0,-6 8 0 0 0,3-4 110 0 0,-19 28-41 0 0,20-29 64 0 0,3-4 41 0 0,0 0 0 0 0,0 0 0 0 0,0 1-1 0 0,1-1 1 0 0,0 1 0 0 0,-2 5-1 0 0,0-3 77 0 0,1-2 11 0 0,1 0-1 0 0,0 0 1 0 0,0 0 0 0 0,-2 8 0 0 0,-4 12 244 0 0,6-19-105 0 0,3 1-48 0 0,1 20-11 0 0,-2-20-73 0 0,6 0-594 0 0,16 18 139 0 0,-17-19-29 0 0,2-6-91 0 0,22-1-38 0 0,-16-2-10 0 0,-7 1 339 0 0,-3 2 102 0 0,0-1 0 0 0,0 0 0 0 0,0 0 0 0 0,0 0 0 0 0,0-1 1 0 0,-1 1-1 0 0,1-1 0 0 0,3-2 0 0 0,25-16 31 0 0,-19 12 48 0 0,-6 4 47 0 0,0 0 1 0 0,0-1-1 0 0,-1 0 1 0 0,6-6-1 0 0,-2 3 76 0 0,25-25 669 0 0,63-88 1761 0 0,17-64 741 0 0,-102 164-3132 0 0,-5 10-57 0 0,-6 9-123 0 0,0 0 0 0 0,0 0-1 0 0,0 0 1 0 0,0 0 0 0 0,1 0 0 0 0,-1 1 0 0 0,3-3 0 0 0,2-2 100 0 0,-1 2-28 0 0,12-10-40 0 0,-16 14-43 0 0,-1-1 0 0 0,0 1 0 0 0,0 0 0 0 0,0 0 0 0 0,1-1 1 0 0,-1 1-1 0 0,0 0 0 0 0,1 0 0 0 0,-1 0 0 0 0,0 0 0 0 0,0-1 0 0 0,1 1 1 0 0,-1 0-1 0 0,0 0 0 0 0,1 0 0 0 0,-1 0 0 0 0,0 0 0 0 0,1 0 1 0 0,-1 0-1 0 0,0 0 0 0 0,1 0 0 0 0,-1 0 0 0 0,0 0 0 0 0,1 0 0 0 0,-1 0 1 0 0,0 0-1 0 0,1 0 0 0 0,-1 0 0 0 0,0 1 0 0 0,1-1 0 0 0,-1 0 0 0 0,0 0 1 0 0,1 0-1 0 0,-1 0 0 0 0,1 1 0 0 0,26 10 185 0 0,-20-8 3 0 0,-4 3 55 0 0,16 35 813 0 0,-2-2 131 0 0,1 5-250 0 0,-15-35-795 0 0,12 27 533 0 0,-3-11-525 0 0,-10-20-147 0 0,1 1 1 0 0,-1-1 0 0 0,2 0 0 0 0,-1 0-1 0 0,5 6 1 0 0,-1-2-50 0 0,-2-1-310 0 0,1-2-144 0 0,21 20-838 0 0,-21-19-3234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15199 0 0,'0'0'2466'0'0,"7"5"-1550"0"0,20 14 38 0 0,-26-18-870 0 0,1 0 1 0 0,-1 0-1 0 0,0 0 0 0 0,1 0 1 0 0,-1-1-1 0 0,0 1 0 0 0,1 0 0 0 0,-1-1 1 0 0,3 1-1 0 0,18 5 30 0 0,-1-2 1 0 0,1 0-1 0 0,-1-1 0 0 0,30-1 1 0 0,10-8-487 0 0,0-2 0 0 0,79-22-1 0 0,-46 9-2710 0 0,-84 19 2515 0 0,0 0 1 0 0,0 0-1 0 0,11 1 1 0 0,-9 0 70 0 0,26-2-2216 0 0,-29 4 1864 0 0,-2-2-3181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3223 0 0,'0'0'15810'0'0,"10"-1"-15420"0"0,27-2-43 0 0,-20 3-158 0 0,35 5 35 0 0,-40-4-190 0 0,35 5 90 0 0,-33-4-116 0 0,-2-1 18 0 0,0 1-1 0 0,19 6 0 0 0,162 53-187 0 0,-165-49-425 0 0,-1 2-1 0 0,0 1 1 0 0,-1 1-1 0 0,34 28 1 0 0,-48-32-646 0 0,40 57-1622 0 0,-45-54 1440 0 0,-1 2 697 0 0,0 0 0 0 0,-1 1-1 0 0,-1 0 1 0 0,3 33-1 0 0,-7-30 440 0 0,-2 0-1 0 0,0 0 0 0 0,-1 0 0 0 0,-1 0 0 0 0,-1 0 1 0 0,-9 21-1 0 0,7-28 584 0 0,2-4-156 0 0,3-4-10 0 0,-1-1 0 0 0,0 0-1 0 0,0 0 1 0 0,0 0 0 0 0,-8 8-1 0 0,-9 13 385 0 0,9-16 38 0 0,-11 6 16 0 0,10-10 6 0 0,-14 4-84 0 0,12-7-358 0 0,-23-1-130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1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23 4607 0 0,'0'0'7752'0'0,"-2"-3"-8609"0"0,-7-13 522 0 0,7 12 3245 0 0,-5 4-2709 0 0,-20 0-17 0 0,26 0-176 0 0,0 0 0 0 0,1 0-1 0 0,-1 0 1 0 0,0 0 0 0 0,0 0 0 0 0,1 1-1 0 0,-1-1 1 0 0,0 0 0 0 0,1 0 0 0 0,-1 0 0 0 0,0 0-1 0 0,1 1 1 0 0,-1-1 0 0 0,0 0 0 0 0,1 1 0 0 0,-1-1-1 0 0,1 1 1 0 0,-1 0 0 0 0,-31 20 33 0 0,-2 5 25 0 0,27-20 34 0 0,2 0 10 0 0,-16 21 13 0 0,16-21 45 0 0,0 3 21 0 0,-13 29 3 0 0,13-29-9 0 0,1 1-39 0 0,-1 1-101 0 0,1-2 29 0 0,0 0-1 0 0,-4 19 0 0 0,4-18-27 0 0,-6 32 210 0 0,7-31-197 0 0,0-2 17 0 0,1 0-1 0 0,1 0 0 0 0,-1 11 0 0 0,0-7-14 0 0,0-5 14 0 0,1 0 1 0 0,1 1-1 0 0,-1 16 0 0 0,1-13-14 0 0,-1-3 14 0 0,1-1 1 0 0,0 1-1 0 0,3 15 0 0 0,1 19 98 0 0,0-22-23 0 0,8 19-11 0 0,-5-21-1 0 0,-2-8-91 0 0,-3-5-12 0 0,0-1-1 0 0,0 1 1 0 0,1-1-1 0 0,0 0 0 0 0,0 0 1 0 0,4 5-1 0 0,14 20 104 0 0,-9-16 0 0 0,13 11-1 0 0,-23-22-111 0 0,1 0 0 0 0,0 0 0 0 0,0 0-1 0 0,0-1 1 0 0,0 1 0 0 0,0-1 0 0 0,1 0 0 0 0,4 3 0 0 0,0-1 18 0 0,-2 0 12 0 0,-1 0 1 0 0,1-1-1 0 0,11 6 0 0 0,-8-5-4 0 0,-6-2-16 0 0,0 0 1 0 0,1 0-1 0 0,-1-1 1 0 0,1 1 0 0 0,0-1-1 0 0,-1 0 1 0 0,1 0-1 0 0,4 1 1 0 0,1 0 29 0 0,14 6 195 0 0,-3-4-149 0 0,0-1 79 0 0,-11-1-136 0 0,-3-1-1 0 0,0 0 0 0 0,0 0 0 0 0,0-1-1 0 0,7 1 1 0 0,25-1 75 0 0,-19 0-123 0 0,0-2 0 0 0,0 0 1 0 0,33-9-1 0 0,54-22 36 0 0,26-7-456 0 0,-91 31-468 0 0,-38 9 72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5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1375 0 0,'0'0'491'0'0,"1"6"1525"0"0,0 19 675 0 0,-1-19 130 0 0,1 1-172 0 0,4 35 650 0 0,-3-31-2837 0 0,-2-4-36 0 0,1 0-1 0 0,0 0 0 0 0,1 0 1 0 0,4 12-1 0 0,56 150 45 0 0,29 62-4711 0 0,-32-76 2730 0 0,-43-110 1570 0 0,-13-33 10 0 0,0-2 41 0 0,0-1 1 0 0,0 0-1 0 0,0 11 1 0 0,-1-8-19 0 0,0-6-12 0 0,-1 0 0 0 0,0 0 0 0 0,0 0-1 0 0,0 0 1 0 0,-1 7 0 0 0,0-3 19 0 0,3 16 310 0 0,-2-8-227 0 0,-2-1 192 0 0,1-10-177 0 0,0-5 1 0 0,1 1 0 0 0,-1 0 0 0 0,-1 0 0 0 0,1-1 0 0 0,0 1 0 0 0,0 0 0 0 0,-1-1 0 0 0,-1 5 0 0 0,0-1 155 0 0,-2 5-170 0 0,3 0 4223 0 0,-4-16-4078 0 0,-15-13-169 0 0,20 17-155 0 0,0 1-1 0 0,-1-1 1 0 0,1 1 0 0 0,-1 0 0 0 0,1-1 0 0 0,-1 1-1 0 0,1-1 1 0 0,0 1 0 0 0,-1-1 0 0 0,1 1 0 0 0,0-1 0 0 0,0 1-1 0 0,-1-1 1 0 0,1 1 0 0 0,0-1 0 0 0,0 1 0 0 0,0-1-1 0 0,0 1 1 0 0,0-1 0 0 0,-1 0 0 0 0,0-6 18 0 0,-1 3-9 0 0,2 1 1 0 0,-1-1 0 0 0,0 0 0 0 0,1 1 0 0 0,0-1 0 0 0,0-5-1 0 0,0-31-2 0 0,6-11-11 0 0,-3 38 0 0 0,9-25 0 0 0,-8 30-3 0 0,0-1 1 0 0,0 0-1 0 0,7-8 0 0 0,-7 11-11 0 0,1 0 0 0 0,0 0 0 0 0,10-9 0 0 0,-9 10-2 0 0,0 0 0 0 0,0 1 0 0 0,11-6 0 0 0,-8 5 6 0 0,-4 2-1 0 0,-1 1 1 0 0,1 0-1 0 0,0 0 1 0 0,-1 0 0 0 0,11-1-1 0 0,20-5-1 0 0,9 5 12 0 0,-30 1-1 0 0,-11 1-5 0 0,0 1 1 0 0,1 0-1 0 0,-1-1 0 0 0,1 1 0 0 0,-1 1 0 0 0,0-1 0 0 0,1 0 1 0 0,5 2-1 0 0,27 6-5 0 0,5 5 11 0 0,-30-10-2 0 0,-9-2-4 0 0,1 0 0 0 0,-1 0 0 0 0,1 0 0 0 0,-1 0 1 0 0,1 0-1 0 0,-1 0 0 0 0,1 1 0 0 0,-1-1 0 0 0,0 1 0 0 0,3 3 0 0 0,17 15-44 0 0,-4 5-134 0 0,-14-14-27 0 0,-1-4 142 0 0,-2-5 31 0 0,0 1 1 0 0,0 0-1 0 0,-1-1 1 0 0,1 1-1 0 0,-1 0 0 0 0,0 0 1 0 0,1 0-1 0 0,-1-1 0 0 0,-1 6 1 0 0,1 21-324 0 0,-2-13-58 0 0,-5 5 110 0 0,-1-1 1 0 0,-1 1-1 0 0,-1-2 1 0 0,-20 32-1 0 0,5-19 447 0 0,0-1 0 0 0,-2-1 0 0 0,-2-1 0 0 0,-1-1 1 0 0,0-2-1 0 0,-2-1 0 0 0,-1-1 0 0 0,-2-2 0 0 0,1-1 0 0 0,-44 17 0 0 0,70-34-23 0 0,0-1 1 0 0,-1 0-1 0 0,1-1 1 0 0,-1 0-1 0 0,0 0 0 0 0,0-1 1 0 0,0 0-1 0 0,1-1 1 0 0,-17 0-1 0 0,18-1-217 0 0,1 0 0 0 0,0-1 0 0 0,0 1 0 0 0,-1-1 0 0 0,1 0 0 0 0,0-1-1 0 0,1 0 1 0 0,-1 0 0 0 0,0 0 0 0 0,1 0 0 0 0,0-1 0 0 0,0 0 0 0 0,0 0 0 0 0,-7-7 0 0 0,-17-26-7088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936 68 1839 0 0,'0'-3'416'0'0,"-1"0"-1"0"0,1 0 0 0 0,0 0 0 0 0,0 0 0 0 0,0 0 1 0 0,0-5-1 0 0,1-7 718 0 0,-30 9-1205 0 0,-17 2 240 0 0,0 1 0 0 0,0 3 0 0 0,-90 11 0 0 0,93-3-8 0 0,-149 34 1363 0 0,179-39-1410 0 0,-134 47 1596 0 0,130-42-1519 0 0,1 0 1 0 0,-1 1-1 0 0,2 0 0 0 0,-1 1 1 0 0,1 1-1 0 0,-18 17 1 0 0,21-16-119 0 0,0 0 1 0 0,1 1 0 0 0,-18 25-1 0 0,13-5-84 0 0,-1 11-49 0 0,13-25-18 0 0,1-10 53 0 0,2-4 3 0 0,0 0 1 0 0,0-1 0 0 0,0 1 0 0 0,1 0 0 0 0,0 5-1 0 0,0 52-210 0 0,0-50 73 0 0,2-1-7 0 0,8 34 6 0 0,-8-34 29 0 0,6 0-95 0 0,20 33 201 0 0,-21-33 358 0 0,2-5 157 0 0,27 19 30 0 0,-27-19-127 0 0,3-3-564 0 0,38 8-247 0 0,-27-8-49 0 0,-5-2 358 0 0,1-1 0 0 0,-1-1 0 0 0,0-1-1 0 0,36-8 1 0 0,-16-4 194 0 0,-1-1-1 0 0,57-33 0 0 0,-55 28 27 0 0,19-13-155 0 0,-2-3 0 0 0,-1-2-1 0 0,-2-3 1 0 0,-2-2 0 0 0,73-78-1 0 0,-114 110-55 0 0,0 1 0 0 0,-1-2-1 0 0,0 1 1 0 0,-1-1 0 0 0,11-20-1 0 0,-17 28 78 0 0,-1 1-1 0 0,1-1 1 0 0,-1 0-1 0 0,0 0 1 0 0,0 0-1 0 0,0 0 1 0 0,-1 1-1 0 0,1-1 1 0 0,-1 0-1 0 0,0 0 0 0 0,0 0 1 0 0,-1 0-1 0 0,1 0 1 0 0,-1 0-1 0 0,1 0 1 0 0,-1 0-1 0 0,-1 0 1 0 0,1 0-1 0 0,0 1 1 0 0,-1-1-1 0 0,0 1 1 0 0,0-1-1 0 0,0 1 1 0 0,-5-6-1 0 0,-1-2 191 0 0,-1 1 0 0 0,0 0 0 0 0,-1 1 0 0 0,0 0 0 0 0,-1 1-1 0 0,-13-9 1 0 0,18 14 116 0 0,4 6 40 0 0,8 10 296 0 0,20 32-546 0 0,-11-21-7 0 0,20 23-37 0 0,-17-22 47 0 0,24 40 21 0 0,-28-44-63 0 0,-6-9 13 0 0,0 1 1 0 0,6 15 0 0 0,7 14 18 0 0,-12-21-11 0 0,9 31-44 0 0,-5-1 1 0 0,-9-26 32 0 0,-1-9-31 0 0,0 2 94 0 0,0 28 0 0 0,-1-3 235 0 0,-1-33 1664 0 0,10-8-1845 0 0,34 1-146 0 0,-42-3-38 0 0,-1-1 0 0 0,1 1 0 0 0,0-1 1 0 0,-1 0-1 0 0,1 1 0 0 0,-1-1 0 0 0,1 0 1 0 0,-1 0-1 0 0,0-1 0 0 0,1 1 0 0 0,-1 0 1 0 0,0-1-1 0 0,0 0 0 0 0,3-2 0 0 0,3-3-782 0 0,15-9-4157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62 3223 0 0,'0'-1'104'0'0,"-1"-8"576"0"0,3 7-150 0 0,63-39 1334 0 0,-63 39-1766 0 0,4 1-30 0 0,0 0-46 0 0,-3 0-7 0 0,0 0 0 0 0,0 0 0 0 0,-1 1 1 0 0,1-1-1 0 0,0 1 0 0 0,4 0 0 0 0,1 3 39 0 0,26 10-58 0 0,-34-13 1 0 0,1 1 1 0 0,0-1 0 0 0,-1 0 0 0 0,1 0-1 0 0,-1 0 1 0 0,1 0 0 0 0,-1 1 0 0 0,1-1-1 0 0,-1 0 1 0 0,1 1 0 0 0,-1-1 0 0 0,0 0-1 0 0,1 1 1 0 0,-1-1 0 0 0,1 0 0 0 0,-1 1-1 0 0,0-1 1 0 0,1 1 0 0 0,-1-1-1 0 0,0 1 1 0 0,0-1 0 0 0,1 1 0 0 0,-1-1-1 0 0,0 1 1 0 0,0-1 0 0 0,0 1 0 0 0,1-1-1 0 0,-1 1 1 0 0,0-1 0 0 0,0 1 0 0 0,0-1-1 0 0,0 2 1 0 0,10 38-93 0 0,2 19 126 0 0,-10-49 122 0 0,2 5 9 0 0,13 44 60 0 0,-8-32 237 0 0,20 47 676 0 0,-10-22-586 0 0,-8-25-140 0 0,10 34-66 0 0,-10-29-14 0 0,11 39-6 0 0,-12-36-23 0 0,9 34-11 0 0,-11-36-1 0 0,5 28-10 0 0,-4-21 25 0 0,-5-17-217 0 0,-1 8 159 0 0,1 9-38 0 0,-3-29 28 0 0,0 1 11 0 0,1 40 2 0 0,-1-39-30 0 0,-1-3-134 0 0,4 31-91 0 0,-4-30-74 0 0,2-14-470 0 0,0-6 447 0 0,0 0-1 0 0,-1-1 1 0 0,0 1 0 0 0,0 0-1 0 0,-1 0 1 0 0,0 0 0 0 0,-3-15-1 0 0,1-15-85 0 0,2 28 194 0 0,0-18-41 0 0,1 0-1 0 0,8-50 1 0 0,-8 71 32 0 0,1 0 1 0 0,0 1-1 0 0,0 0 1 0 0,1-1-1 0 0,0 1 0 0 0,0 0 1 0 0,0 0-1 0 0,1 1 1 0 0,0-1-1 0 0,1 1 0 0 0,0 0 1 0 0,0 0-1 0 0,0 0 1 0 0,0 1-1 0 0,10-8 0 0 0,3 3 5 0 0,-13 8 0 0 0,1 0 0 0 0,-1 0 0 0 0,11-1 0 0 0,-9 2 0 0 0,0 1 0 0 0,-1-1 0 0 0,1 1 0 0 0,8 2 0 0 0,-2 0 0 0 0,-1 0 0 0 0,17 6 0 0 0,-14-3 0 0 0,-1 1 0 0 0,17 9 0 0 0,-16-6 0 0 0,28 21 0 0 0,-27-17 0 0 0,21 22 0 0 0,-3 7-12 0 0,-32-40 5 0 0,-1 0 1 0 0,1 1-1 0 0,-1-1 0 0 0,1 1 0 0 0,-1 0 0 0 0,2 3 0 0 0,20 46-17 0 0,-22-50 20 0 0,0 1 0 0 0,0-1-1 0 0,-1 0 1 0 0,1 0 0 0 0,0 0-1 0 0,-1 1 1 0 0,1-1-1 0 0,-1 0 1 0 0,0 1 0 0 0,0 2-1 0 0,1 17-6 0 0,-2 28 0 0 0,0-39 6 0 0,-1 0 1 0 0,0 0 0 0 0,-1 1 0 0 0,-7 18-1 0 0,2-13 52 0 0,-1-1 0 0 0,0 0-1 0 0,-1-1 1 0 0,0 0 0 0 0,-1 0-1 0 0,-1-1 1 0 0,0 0 0 0 0,-1-1-1 0 0,-24 18 1 0 0,10-10 111 0 0,-2-1 0 0 0,-1-1 1 0 0,0-2-1 0 0,-1-1 0 0 0,-1-1 0 0 0,-57 17 0 0 0,60-23-155 0 0,0-2 0 0 0,-1-1 0 0 0,0-2 0 0 0,0-1 0 0 0,0-1 0 0 0,0-1 0 0 0,0-2-1 0 0,-33-5 1 0 0,53 5-322 0 0,0-1-1 0 0,0-1 0 0 0,-18-6 0 0 0,26 8-26 0 0,-1 0 0 0 0,1 0 0 0 0,0 0 0 0 0,0 0 0 0 0,-1-1 0 0 0,1 1 0 0 0,0 0 0 0 0,0-1 0 0 0,0 0 0 0 0,1 1 0 0 0,-1-1 0 0 0,0 0 0 0 0,1 0 0 0 0,-1 0 0 0 0,1 0 0 0 0,-1 0 0 0 0,1 0 0 0 0,0-1 0 0 0,0 1 0 0 0,0 0-1 0 0,-1-5 1 0 0,2 1-1586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4607 0 0,'0'0'2778'0'0,"-3"0"-2093"0"0,-13 2-1250 0 0,-1 1 0 0 0,1 0 0 0 0,-1 1 0 0 0,-27 11-1 0 0,42-14 527 0 0,-58 20-975 0 0,-112 41 404 0 0,142-49 1021 0 0,0 1 0 0 0,1 1 0 0 0,-37 27 0 0 0,62-39-278 0 0,0 0 1 0 0,0 0-1 0 0,1 0 1 0 0,-1 1-1 0 0,-6 7 1 0 0,4-3 27 0 0,-5 5 341 0 0,-8 15 8 0 0,12-12 2 0 0,-3 19-5 0 0,8-15-22 0 0,1 26-5 0 0,2-23 0 0 0,8 23-26 0 0,-2-22-113 0 0,13 25-48 0 0,-19-46-245 0 0,1 1 0 0 0,-1-1 0 0 0,1 0-1 0 0,-1 0 1 0 0,4 4 0 0 0,25 37 213 0 0,-28-41-231 0 0,0 0-1 0 0,0 0 1 0 0,0-1 0 0 0,0 1-1 0 0,5 3 1 0 0,32 31 115 0 0,-36-34-122 0 0,-1-1 0 0 0,1 1 0 0 0,0-1 0 0 0,0 0-1 0 0,5 2 1 0 0,37 24 112 0 0,-21-16-6 0 0,25 7-1 0 0,-23-11 0 0 0,168 20 256 0 0,-132-24-340 0 0,-1-3 0 0 0,69-7 0 0 0,-94 2-178 0 0,-1-2 0 0 0,-1-1 0 0 0,1-2-1 0 0,-1-1 1 0 0,38-17 0 0 0,11-12-3478 0 0,-42 19-7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2303 0 0,'1'-2'33'0'0,"0"0"-1"0"0,1 0 0 0 0,-1 0 0 0 0,1 0 1 0 0,0 0-1 0 0,0 0 0 0 0,0 1 0 0 0,0-1 0 0 0,0 0 1 0 0,0 1-1 0 0,4-2 0 0 0,-1 1 180 0 0,1 0-1 0 0,-1 1 1 0 0,1 0 0 0 0,7-1-1 0 0,-11 2-162 0 0,123-12 1099 0 0,0 5 1 0 0,234 18-1 0 0,-271 0-1095 0 0,-43-4-53 0 0,14 6 0 0 0,8 2-66 0 0,-58-13 55 0 0,-4-1 0 0 0,1 1 0 0 0,-1-2 0 0 0,0 1-1 0 0,11 0 1 0 0,39-2-174 0 0,-54 1 171 0 0,0 0 1 0 0,0 0 0 0 0,0 0 0 0 0,1-1 0 0 0,-1 1-1 0 0,0-1 1 0 0,0 1 0 0 0,0 0 0 0 0,1-1-1 0 0,-1 0 1 0 0,0 1 0 0 0,0-1 0 0 0,0 0-1 0 0,0 0 1 0 0,1-1 0 0 0,-2 2-25 0 0,1-1 0 0 0,-1 0-1 0 0,0 1 1 0 0,1-1 0 0 0,-1 0 0 0 0,0 1-1 0 0,1-1 1 0 0,-1 0 0 0 0,0 1 0 0 0,0-1-1 0 0,0 0 1 0 0,0 0 0 0 0,0 1 0 0 0,0-1 0 0 0,0 0-1 0 0,0 0 1 0 0,0 1 0 0 0,0-1 0 0 0,0-1-1 0 0,-1 0-6 0 0,0 0-1 0 0,0 0 0 0 0,0 0 0 0 0,0 0 0 0 0,0 0 1 0 0,-1 0-1 0 0,1 0 0 0 0,0 0 0 0 0,-1 0 1 0 0,1 1-1 0 0,-1-1 0 0 0,0 1 0 0 0,-2-3 0 0 0,-79-45 198 0 0,61 36-152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8287 0 0,'0'-3'78'0'0,"-1"2"-24"0"0,1 0 0 0 0,0-1 1 0 0,0 1-1 0 0,0 0 0 0 0,1-1 0 0 0,-1 1 0 0 0,0 0 0 0 0,0-1 0 0 0,1 1 0 0 0,-1 0 0 0 0,1 0 0 0 0,-1-1 1 0 0,1 1-1 0 0,1-2 0 0 0,-2 2-46 0 0,1 0 0 0 0,0 0 1 0 0,-1 1-1 0 0,1-1 0 0 0,0 0 1 0 0,0 1-1 0 0,-1-1 0 0 0,1 1 1 0 0,0-1-1 0 0,0 1 0 0 0,0-1 1 0 0,0 1-1 0 0,0-1 0 0 0,0 1 1 0 0,0 0-1 0 0,0 0 0 0 0,0-1 1 0 0,0 1-1 0 0,0 0 0 0 0,0 0 1 0 0,1 0-1 0 0,3 0 186 0 0,20-2 53 0 0,-1 0-1 0 0,1 2 1 0 0,0 1-1 0 0,-1 1 1 0 0,1 1 0 0 0,-1 1-1 0 0,47 15 1 0 0,6 8-219 0 0,77 38 1 0 0,-46-18 14 0 0,-88-37-91 0 0,40 23 36 0 0,-43-22 12 0 0,26 20 0 0 0,-35-24 0 0 0,-1 0 0 0 0,0 0 0 0 0,0 0 0 0 0,10 15 0 0 0,-7-4 6 0 0,10 21-1 0 0,-19-37-2 0 0,0 0 1 0 0,-1-1-1 0 0,1 1 0 0 0,0 0 0 0 0,-1 0 1 0 0,1 0-1 0 0,-1 0 0 0 0,1 0 1 0 0,-1-1-1 0 0,0 1 0 0 0,0 0 0 0 0,0 3 1 0 0,1 53 21 0 0,-1-56-19 0 0,0 0 0 0 0,0 0 0 0 0,0 1-1 0 0,0-1 1 0 0,0 0 0 0 0,0 0 0 0 0,-1 0 0 0 0,1 0 0 0 0,-2 4 0 0 0,-19 46 20 0 0,14-37-10 0 0,-1 0 0 0 0,-12 16 0 0 0,-6 3 23 0 0,-59 59 0 0 0,-41 23-53 0 0,32-32-334 0 0,48-42-436 0 0,41-38 72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4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392 131 2303 0 0,'-1'-5'167'0'0,"-1"2"957"0"0,2 2-1049 0 0,0 1-1 0 0,0 0 0 0 0,1-1 1 0 0,-1 1-1 0 0,0 0 1 0 0,0 0-1 0 0,0-1 1 0 0,0 1-1 0 0,0 0 0 0 0,0-1 1 0 0,0 1-1 0 0,0 0 1 0 0,0 0-1 0 0,0-1 1 0 0,0 1-1 0 0,0 0 0 0 0,0-1 1 0 0,0 1-1 0 0,0 0 1 0 0,0-1-1 0 0,0 1 1 0 0,0 0-1 0 0,0-1 0 0 0,0 1 1 0 0,-1 0-1 0 0,1 0 1 0 0,0-1-1 0 0,-18-1-138 0 0,1 2-1 0 0,-1 0 1 0 0,0 0-1 0 0,1 2 1 0 0,-1 0-1 0 0,1 1 1 0 0,-1 1 0 0 0,-21 8-1 0 0,28-8 134 0 0,-24 16-15 0 0,-9 8-33 0 0,3 3 34 0 0,11-1 17 0 0,18-14 10 0 0,-11 24 20 0 0,17-30 8 0 0,5 1 2 0 0,-3 30 26 0 0,3-30 106 0 0,3-1 48 0 0,8 34 10 0 0,-8-33-10 0 0,4 1-49 0 0,17 35-19 0 0,-17-35-7 0 0,1-2-3 0 0,24 33-12 0 0,-17-25-2 0 0,-6-9-134 0 0,-4-4-13 0 0,0 0-1 0 0,1 0 1 0 0,0-1 0 0 0,0 1-1 0 0,6 3 1 0 0,17 15 49 0 0,-13-15-44 0 0,14 4-32 0 0,-14-8 38 0 0,-4-4-54 0 0,0 0 0 0 0,0 0 0 0 0,0-1 0 0 0,0 0 0 0 0,0-1 0 0 0,16-5 0 0 0,-2-3 128 0 0,0-2 0 0 0,0 0 1 0 0,44-31-1 0 0,62-57 652 0 0,-122 92-731 0 0,19-13-80 0 0,-2-2-1 0 0,-1-1 1 0 0,43-51-1 0 0,-61 66-83 0 0,-1 0 0 0 0,0 0 0 0 0,0-1 0 0 0,-1 0 0 0 0,-1 0 0 0 0,0 0 0 0 0,0 0 0 0 0,-1-1 0 0 0,0 0 0 0 0,0 0 0 0 0,-2 0 0 0 0,1 0 0 0 0,-1 0 0 0 0,-1 0-1 0 0,0 0 1 0 0,-2-16 0 0 0,1 20 178 0 0,-1 0-1 0 0,0 1 1 0 0,0-1-1 0 0,0 1 0 0 0,-1 0 1 0 0,0-1-1 0 0,0 1 1 0 0,0 0-1 0 0,-1 1 0 0 0,0-1 1 0 0,0 0-1 0 0,0 1 1 0 0,-1 0-1 0 0,0 0 0 0 0,0 1 1 0 0,0-1-1 0 0,-1 1 1 0 0,1 0-1 0 0,-7-3 0 0 0,4 3 26 0 0,0 0 1 0 0,0 1-1 0 0,0 0 0 0 0,0 0 0 0 0,-1 0 0 0 0,1 1 0 0 0,-1 1 0 0 0,1-1 1 0 0,-1 2-1 0 0,0-1 0 0 0,0 1 0 0 0,1 0 0 0 0,-1 1 0 0 0,-12 2 0 0 0,-1 4-98 0 0,14-4-6 0 0,6-2-1 0 0,0-1 1 0 0,-1 1-1 0 0,1 1 1 0 0,0-1 0 0 0,0 0-1 0 0,0 1 1 0 0,0-1-1 0 0,0 1 1 0 0,0-1-1 0 0,0 1 1 0 0,-2 3-1 0 0,-15 13-61 0 0,15-13 4 0 0,-1 3-64 0 0,-14 22-269 0 0,15-22-120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 9215 0 0,'-4'-2'408'0'0,"3"0"832"0"0,-14 73-1168 0 0,0-11-72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12 9671 0 0,'-18'-11'1807'0'0,"15"22"-1959"0"0,-9 35 33 0 0,9-35-1 0 0,-2-3-674 0 0,-17 23 428 0 0,17-24 38 0 0,0-4 170 0 0,-14 9 78 0 0,15-9 14 0 0,-1 0 13 0 0,-39 23 194 0 0,40-24-71 0 0,-1 3 22 0 0,-2-1-55 0 0,4-3 11 0 0,-1 1 1 0 0,1 0 0 0 0,1 0 0 0 0,-1 1-1 0 0,-4 3 1 0 0,-22 27 382 0 0,24-27 55 0 0,0 3-203 0 0,-11 26 18 0 0,12-26 271 0 0,2 1-462 0 0,-6 32-85 0 0,8-40-21 0 0,0 0 1 0 0,-1 0-1 0 0,1 0 0 0 0,0 0 0 0 0,0 0 1 0 0,0 0-1 0 0,0 0 0 0 0,0 1 0 0 0,1 1 1 0 0,-1-4-5 0 0,3 15 3 0 0,0 0 1 0 0,5 18-1 0 0,-4-24-1 0 0,0 0 0 0 0,0 0 0 0 0,1-1-1 0 0,0 1 1 0 0,8 9 0 0 0,-5-8 12 0 0,1 1 0 0 0,17 13 1 0 0,24 15 153 0 0,-7-6 122 0 0,2 1 14 0 0,-36-27-250 0 0,26 21 212 0 0,-27-22-214 0 0,-3-3-17 0 0,-1 1 0 0 0,1 0 0 0 0,-1 0 1 0 0,0 0-1 0 0,5 6 0 0 0,15 17 62 0 0,-18-20-1 0 0,1 4-16 0 0,21 32-49 0 0,-26-41-19 0 0,0 1 0 0 0,0 0 0 0 0,-1 0 0 0 0,1 0 0 0 0,1 4 0 0 0,16 49 56 0 0,-17-47-66 0 0,0 0 0 0 0,0 0 1 0 0,-1 1-1 0 0,0-1 0 0 0,-1 11 0 0 0,-1-9-2 0 0,0 0 0 0 0,0-1 0 0 0,-1 1 0 0 0,-6 16 0 0 0,5-19 0 0 0,0 0 0 0 0,-1 0 0 0 0,0 0 0 0 0,0-1 0 0 0,-9 11 0 0 0,5-9 0 0 0,0 0 0 0 0,-18 15 0 0 0,19-19 0 0 0,0 1 0 0 0,-15 7 0 0 0,-5-2-16 0 0,16-9-58 0 0,6-2-19 0 0,-1-1 0 0 0,1 0 1 0 0,-1 0-1 0 0,1-1 1 0 0,0 0-1 0 0,-1 1 0 0 0,1-2 1 0 0,0 1-1 0 0,0-1 0 0 0,1 1 1 0 0,-1-1-1 0 0,0-1 1 0 0,1 1-1 0 0,-7-7 0 0 0,-3-6-2989 0 0,2-2-972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3 134 7831 0 0,'0'0'46'0'0,"0"-1"-1"0"0,-1 1 0 0 0,1 0 0 0 0,0 0 0 0 0,0 0 0 0 0,0 0 1 0 0,0 0-1 0 0,-1 0 0 0 0,1-1 0 0 0,0 1 0 0 0,0 0 0 0 0,0 0 0 0 0,0 0 1 0 0,0 0-1 0 0,0-1 0 0 0,0 1 0 0 0,-1 0 0 0 0,1 0 0 0 0,0 0 1 0 0,0-1-1 0 0,0 1 0 0 0,0 0 0 0 0,0 0 0 0 0,0 0 0 0 0,0-1 1 0 0,0 1-1 0 0,0 0 0 0 0,0 0 0 0 0,0 0 0 0 0,0-1 0 0 0,0 1 1 0 0,0 0-1 0 0,0 0 0 0 0,0 0 0 0 0,0-1 0 0 0,0 1 0 0 0,1 0 1 0 0,7-2 1866 0 0,17 5 119 0 0,-22-2-2245 0 0,46 6 516 0 0,1-1 0 0 0,81-3 0 0 0,-64-7-300 0 0,0-3 1 0 0,-1-3-1 0 0,0-3 0 0 0,112-36 0 0 0,-151 39-24 0 0,114-32 318 0 0,-126 38-400 0 0,0 2 1 0 0,0 0-1 0 0,0 1 0 0 0,0 0 1 0 0,0 1-1 0 0,0 1 1 0 0,21 3-1 0 0,-32-3-410 0 0,-5 11-7116 0 0,-4 36 6674 0 0,5-47 919 0 0,1-1-1 0 0,-1 1 0 0 0,0 0 0 0 0,0 0 0 0 0,-1 0 0 0 0,1-1 1 0 0,0 1-1 0 0,0 0 0 0 0,0 0 0 0 0,0-1 0 0 0,-1 1 1 0 0,1 0-1 0 0,0-1 0 0 0,-1 1 0 0 0,1 0 0 0 0,0-1 0 0 0,-1 1 1 0 0,1 0-1 0 0,-1-1 0 0 0,1 1 0 0 0,-1-1 0 0 0,1 1 0 0 0,-1-1 1 0 0,0 1-1 0 0,1-1 0 0 0,-2 1 0 0 0,-41 32-1401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0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23 321 1375 0 0,'0'-3'107'0'0,"0"-10"-38"0"0,2-5 491 0 0,-2 15-238 0 0,1-1-26 0 0,6-38 78 0 0,-6 24-444 0 0,2 0-710 0 0,-1 14 339 0 0,0 0-41 0 0,0-21 258 0 0,-3 7 264 0 0,-7 0-27 0 0,-2 4 5 0 0,8 11 180 0 0,2 3-191 0 0,0 0-1 0 0,0-1 0 0 0,-1 1 1 0 0,1-1-1 0 0,0 1 0 0 0,0 0 0 0 0,0-1 1 0 0,0 1-1 0 0,0 0 0 0 0,0-1 1 0 0,-1 1-1 0 0,1 0 0 0 0,0-1 0 0 0,0 1 1 0 0,-1 0-1 0 0,1-1 0 0 0,0 1 1 0 0,0 0-1 0 0,-1 0 0 0 0,1-1 0 0 0,0 1 1 0 0,-1 0-1 0 0,1 0 0 0 0,-1-1 0 0 0,1 1 16 0 0,-1 0-1 0 0,1 0 0 0 0,0 0 0 0 0,-1-1 0 0 0,1 1 1 0 0,0 0-1 0 0,-1 0 0 0 0,1-1 0 0 0,0 1 0 0 0,-1 0 1 0 0,1-1-1 0 0,0 1 0 0 0,0 0 0 0 0,0 0 0 0 0,-1-1 1 0 0,1 1-1 0 0,0-1 0 0 0,0 1 0 0 0,0 0 0 0 0,0-1 1 0 0,-1 1-1 0 0,1 0 0 0 0,0-1 0 0 0,0 1 0 0 0,0-1 0 0 0,0 1 5 0 0,0-1 0 0 0,0 1 0 0 0,0 0 0 0 0,0 0 0 0 0,0-1 0 0 0,0 1 0 0 0,0 0 0 0 0,0 0 0 0 0,0-1 0 0 0,0 1 0 0 0,0 0-1 0 0,0 0 1 0 0,0-1 0 0 0,-1 1 0 0 0,1 0 0 0 0,0 0 0 0 0,0-1 0 0 0,0 1 0 0 0,0 0 0 0 0,-1 0 0 0 0,1 0 0 0 0,0-1 0 0 0,0 1-1 0 0,0 0 1 0 0,-1 0 0 0 0,1 0 0 0 0,0 0 0 0 0,-1-1 0 0 0,1 1 21 0 0,-1 0 1 0 0,1 0-1 0 0,0-1 0 0 0,-1 1 1 0 0,1 0-1 0 0,-1-1 0 0 0,1 1 0 0 0,0 0 1 0 0,-1-1-1 0 0,1 1 0 0 0,0-1 1 0 0,0 1-1 0 0,-1 0 0 0 0,1-1 1 0 0,0 1-1 0 0,0-1 0 0 0,0 1 0 0 0,-1-1 1 0 0,1 1-1 0 0,0-1 0 0 0,0 1 1 0 0,0-1-1 0 0,0 1 0 0 0,0-1 0 0 0,0 0 1 0 0,3-30 1172 0 0,-2 28-1011 0 0,-1 2-182 0 0,0-1 0 0 0,1 1-1 0 0,-1 0 1 0 0,0 0 0 0 0,1 0-1 0 0,0 0 1 0 0,-1 0 0 0 0,1 0 0 0 0,-1 1-1 0 0,1-1 1 0 0,0 0 0 0 0,1-1-1 0 0,-1 1 27 0 0,1-2 140 0 0,0 0-1 0 0,4-7 0 0 0,-4 8 626 0 0,1-1-492 0 0,8-6-8 0 0,-9 6 1239 0 0,-1 10-1516 0 0,-1 0 0 0 0,0-1 1 0 0,-2 12-1 0 0,1-7-10 0 0,0-1 58 0 0,0-1 17 0 0,-5 24 74 0 0,5-24 38 0 0,0 1 6 0 0,-1 2-136 0 0,1-1 208 0 0,0-1 1 0 0,1 19 0 0 0,-1-16-165 0 0,1-2 85 0 0,0 1-1 0 0,2 18 1 0 0,3 30 390 0 0,4 10-67 0 0,-3-16-371 0 0,-2-25-38 0 0,3 40-10 0 0,-3-5-21 0 0,1 248 240 0 0,-5-148 606 0 0,0-85-178 0 0,-2-10 192 0 0,3-15 385 0 0,0-20-1029 0 0,-1-26 393 0 0,-28-21-12409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11055 0 0,'0'-1'852'0'0,"0"-4"554"0"0,6 4-830 0 0,34-2 176 0 0,114 3-521 0 0,56-2-1121 0 0,-124-4 288 0 0,135-2-75 0 0,-186 8 672 0 0,0-1 1 0 0,55-8-1 0 0,-75 6-125 0 0,-1 0 0 0 0,0-1 0 0 0,0 0 0 0 0,-1-1 0 0 0,1 0 0 0 0,-1-2 1 0 0,0 1-1 0 0,-1-1 0 0 0,13-10 0 0 0,-23 16-94 0 0,0-1 0 0 0,0 0 1 0 0,0 0-1 0 0,0-1 0 0 0,0 1 0 0 0,3-5 0 0 0,-1-4-3376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3679 0 0,'0'0'4631'0'0,"7"10"-4046"0"0,22 29-37 0 0,-29-38-526 0 0,1 0 0 0 0,-1 0 0 0 0,1 0 0 0 0,-1-1 0 0 0,1 1 0 0 0,0 0 0 0 0,-1 0 0 0 0,1 0 0 0 0,0-1 0 0 0,0 1 0 0 0,0 0 0 0 0,-1-1 0 0 0,1 1 0 0 0,0-1 0 0 0,0 1 0 0 0,0-1 0 0 0,1 1 0 0 0,7 3 90 0 0,-4-1-5 0 0,1-1 0 0 0,0 1 0 0 0,0-1 0 0 0,9 2 0 0 0,179 31 898 0 0,-160-32-911 0 0,-7 0-16 0 0,0 1 0 0 0,0 1 0 0 0,0 1 0 0 0,40 15 0 0 0,-53-17-51 0 0,38 18 110 0 0,-41-18-104 0 0,-2-1 11 0 0,0 1 1 0 0,-1 0 0 0 0,9 6 0 0 0,15 8 67 0 0,-27-16-73 0 0,-1 1 0 0 0,0-1 0 0 0,1 1 0 0 0,-1 0 0 0 0,-1 0 0 0 0,1 0 0 0 0,4 4 0 0 0,-1 1 55 0 0,0-3 220 0 0,0 4 8 0 0,20 26-29 0 0,-20-26-137 0 0,-4 1-57 0 0,8 29-17 0 0,-11-38-76 0 0,1 1-1 0 0,-1 0 1 0 0,1 0 0 0 0,-1-1-1 0 0,0 1 1 0 0,0 0-1 0 0,0-1 1 0 0,0 1-1 0 0,0 0 1 0 0,0-1-1 0 0,-1 4 1 0 0,-6 47 19 0 0,3-29 23 0 0,-13 25-25 0 0,9-29-2 0 0,-12 20 1 0 0,-15 15-12 0 0,-3-2-10 0 0,-3 1 0 0 0,-8 8-60 0 0,1-2-12 0 0,40-49 34 0 0,-114 124-592 0 0,75-88 40 0 0,22-22 150 0 0,19-18-59 0 0,0-2-702 0 0,-23 18-2765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75 6447 0 0,'1'-19'670'0'0,"0"18"-545"0"0,-1 0 0 0 0,0 0 0 0 0,1 0 0 0 0,-1 0 0 0 0,1 0 0 0 0,0 0 0 0 0,-1 1 1 0 0,1-1-1 0 0,0 0 0 0 0,0 0 0 0 0,-1 0 0 0 0,1 1 0 0 0,0-1 0 0 0,0 0 0 0 0,0 1 0 0 0,2-2 0 0 0,-1 0 41 0 0,2-2 270 0 0,4-4 0 0 0,-1 0 0 0 0,13-10 0 0 0,-19 17-788 0 0,-5 10-2471 0 0,0 0 2812 0 0,0-1 1 0 0,0 0-1 0 0,-7 9 0 0 0,9-12 17 0 0,-2-1 0 0 0,1-1 0 0 0,0 1 0 0 0,-1 0-1 0 0,-6 5 1 0 0,-11 9 13 0 0,-12 11-9 0 0,-9 8-10 0 0,28-25 2 0 0,6-6 26 0 0,0 1 1 0 0,-9 12-1 0 0,9-12 0 0 0,3-1 5 0 0,-1-1 0 0 0,1 1 1 0 0,-6 9-1 0 0,-9 12 101 0 0,15-21 223 0 0,-1 5 99 0 0,-18 33 21 0 0,18-33-13 0 0,3 0-65 0 0,-10 35-23 0 0,10-34-7 0 0,2-1-11 0 0,-2 48 244 0 0,5-48-314 0 0,6 31-32 0 0,-6-31-133 0 0,3 0-50 0 0,16 31 13 0 0,-21-40-78 0 0,1 0 1 0 0,0 0 0 0 0,0 0 0 0 0,0-1-1 0 0,0 1 1 0 0,1 0 0 0 0,-1-1 0 0 0,3 3-1 0 0,24 26 24 0 0,-27-29-25 0 0,0 0 1 0 0,0 0-1 0 0,1 0 0 0 0,-1 0 0 0 0,0 0 0 0 0,0 0 0 0 0,1 0 0 0 0,2 1 0 0 0,21 12 25 0 0,-12-10 32 0 0,1-3 66 0 0,1-1 0 0 0,-1-1 0 0 0,1 0-1 0 0,-1 0 1 0 0,26-7 0 0 0,6-6 285 0 0,-1-2 1 0 0,0-3-1 0 0,-1-1 0 0 0,-1-2 1 0 0,57-39-1 0 0,-78 45-433 0 0,0 0 0 0 0,33-33 0 0 0,-49 44-2 0 0,0-2 0 0 0,-1 1 0 0 0,0-1 0 0 0,0 1 0 0 0,-1-1 0 0 0,0-1 0 0 0,0 1 0 0 0,0-1 0 0 0,-1 1-1 0 0,0-1 1 0 0,-1 0 0 0 0,0 0 0 0 0,2-10 0 0 0,-4 14 22 0 0,0 0-1 0 0,0-1 0 0 0,-1 1 1 0 0,1 0-1 0 0,-1 0 0 0 0,0 0 1 0 0,0 0-1 0 0,0 0 0 0 0,0 0 1 0 0,-1 0-1 0 0,1 1 0 0 0,-1-1 1 0 0,0 0-1 0 0,-1 1 1 0 0,1-1-1 0 0,0 1 0 0 0,-1 0 1 0 0,0 0-1 0 0,0 0 0 0 0,-5-4 1 0 0,-5-4 7 0 0,-2 1 0 0 0,1 1 0 0 0,-25-13 0 0 0,24 15-20 0 0,1-1-13 0 0,-53-26-78 0 0,57 30 74 0 0,0 0 0 0 0,0 0-1 0 0,0 2 1 0 0,-18-4 0 0 0,26 5 13 0 0,0 1 0 0 0,1 0 1 0 0,-1 0-1 0 0,1 0 0 0 0,-1 0 0 0 0,0 0 1 0 0,1 0-1 0 0,-1 1 0 0 0,1-1 0 0 0,-1 1 1 0 0,-2 0-1 0 0,0 0-19 0 0,-1 0-70 0 0,-1 2-54 0 0,-19 9-230 0 0,19-9-100 0 0,0 1-891 0 0,-20 12-3480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5063 0 0,'2'-3'657'0'0,"4"-14"7589"0"0,-3 29-7774 0 0,8 47-312 0 0,-10-17-147 0 0,-1-20-314 0 0,-2-11-790 0 0,-11 45-3665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7831 0 0,'2'-2'356'0'0,"-2"1"-228"0"0,1 0 0 0 0,0 0-1 0 0,0 0 1 0 0,0 0 0 0 0,0 0-1 0 0,0 0 1 0 0,0 0 0 0 0,0 0-1 0 0,0 0 1 0 0,1 0 0 0 0,-1 1 0 0 0,0-1-1 0 0,1 0 1 0 0,-1 1 0 0 0,0-1-1 0 0,1 1 1 0 0,2-1 0 0 0,20 0 1801 0 0,-20 1-2135 0 0,25 2 687 0 0,-1 1 0 0 0,1 1 0 0 0,-1 2 0 0 0,39 12 0 0 0,-43-11-464 0 0,113 32 47 0 0,-100-26-64 0 0,13 6 0 0 0,-4 2 0 0 0,-8 0 27 0 0,-30-16 265 0 0,-3 3-139 0 0,-2-4-137 0 0,0 1 0 0 0,-1-1 0 0 0,1 1 0 0 0,-1 0-1 0 0,0 0 1 0 0,-1 0 0 0 0,2 6 0 0 0,-2-4-14 0 0,-1 0-1 0 0,0 1 1 0 0,0-1 0 0 0,-1 0 0 0 0,-1 10 0 0 0,1-15-10 0 0,1 0 0 0 0,0 0 0 0 0,-1-1 0 0 0,1 1 0 0 0,-1 0 0 0 0,0 0 1 0 0,1 0-1 0 0,-3 2 0 0 0,-14 30-67 0 0,6-17 15 0 0,-21 26 48 0 0,-10 10 23 0 0,6-7 32 0 0,11-10-22 0 0,21-29 123 0 0,0 3-75 0 0,-10 28-3 0 0,10-29 6 0 0,9-1-7 0 0,15 23-2 0 0,-15-24 187 0 0,49-7 1882 0 0,-48 2-1782 0 0,24 9-220 0 0,-24-8-127 0 0,-1 0 1 0 0,1 1-1 0 0,-1-1 0 0 0,9 9 0 0 0,-8-6-3 0 0,-1-1 0 0 0,0 1 0 0 0,-1 0 0 0 0,6 9 0 0 0,-5-6 0 0 0,0 1 0 0 0,-1 0 0 0 0,4 11 0 0 0,4 26-16 0 0,-11-38-64 0 0,0 3 0 0 0,-1-12 80 0 0,0 17-8 0 0,-3 26 0 0 0,1-30 8 0 0,-1 0 0 0 0,0 0 0 0 0,-8 19 0 0 0,2-12 0 0 0,-14 23 0 0 0,-15 18-10 0 0,-6-3-50 0 0,4-9-31 0 0,22-30-105 0 0,-27 24-519 0 0,8-12-221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7831 0 0,'0'0'2808'0'0,"8"3"-2161"0"0,2-1-484 0 0,-5-1-58 0 0,0 0 0 0 0,0 0-1 0 0,0 0 1 0 0,-1 1-1 0 0,1 0 1 0 0,0 0-1 0 0,3 3 1 0 0,39 16 130 0 0,-32-13-204 0 0,22 7-82 0 0,-27-10 39 0 0,-6-3-2 0 0,1 0 0 0 0,0 0 0 0 0,0-1-1 0 0,0 1 1 0 0,1-1 0 0 0,6 1 0 0 0,19 4-65 0 0,58 2 1 0 0,-12-10 491 0 0,0-4 1 0 0,-1-4 0 0 0,106-26-1 0 0,-142 26-763 0 0,0-2 0 0 0,-1-1 0 0 0,53-27 0 0 0,-87 37 57 0 0,-1 1 0 0 0,0-1-1 0 0,-1 0 1 0 0,1-1 0 0 0,0 1-1 0 0,-1 0 1 0 0,0-1 0 0 0,1 0-1 0 0,-1 0 1 0 0,3-5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12895 0 0,'0'0'2240'0'0,"9"5"-1790"0"0,2 2-307 0 0,-2-2-32 0 0,-1 0 0 0 0,0 1 0 0 0,9 7 1 0 0,-6-3-79 0 0,0-1 7 0 0,0 0 1 0 0,13 7-1 0 0,17 13-1 0 0,-19-16-107 0 0,47 26-175 0 0,-24-13 41 0 0,-22-15-316 0 0,23 11-142 0 0,-24-10-32 0 0,19 13 32 0 0,-24-13 150 0 0,11 12 59 0 0,-21-18 16 0 0,1 4 54 0 0,20 28 208 0 0,-27-37 166 0 0,0 0 1 0 0,0 1-1 0 0,0-1 0 0 0,0 0 1 0 0,-1 0-1 0 0,1 1 1 0 0,0-1-1 0 0,-1 1 1 0 0,1-1-1 0 0,-1 0 0 0 0,1 1 1 0 0,-1 1-1 0 0,8 45 3 0 0,-8-37 24 0 0,0 0-1 0 0,-2 12 1 0 0,2-21-14 0 0,-1-1 0 0 0,1 0 0 0 0,0 1 0 0 0,0-1-1 0 0,-1 1 1 0 0,1-1 0 0 0,-1 1 0 0 0,1-1 0 0 0,-1 0 0 0 0,0 0 0 0 0,-1 2 0 0 0,-18 35 79 0 0,9-23-16 0 0,6-8-47 0 0,2-3-3 0 0,0 0 0 0 0,-1-1 1 0 0,1 1-1 0 0,-1-1 0 0 0,-6 6 1 0 0,-33 26 138 0 0,4-5-91 0 0,-10 7-54 0 0,-7 3-226 0 0,10-8-983 0 0,12-9-2619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12 9215 0 0,'0'0'707'0'0,"0"-2"-464"0"0,-1-7 3226 0 0,-5 12-3381 0 0,-17 12-59 0 0,17-12-71 0 0,-2 3-501 0 0,-40 29-1041 0 0,9-5 44 0 0,-1 1 137 0 0,31-26 1188 0 0,4-2 115 0 0,0 1 0 0 0,0-1-1 0 0,0 1 1 0 0,1-1 0 0 0,-7 8 0 0 0,-24 21 76 0 0,22-20 28 0 0,6-6 41 0 0,1 0 0 0 0,0 0-1 0 0,-9 12 1 0 0,7-8 31 0 0,-24 31 355 0 0,24-31-344 0 0,2-3-2 0 0,0 1 0 0 0,1-1 0 0 0,-6 13 1 0 0,-9 14 59 0 0,15-25-8 0 0,1 2-11 0 0,-11 35-45 0 0,14-44-74 0 0,1-1 0 0 0,-1 1 0 0 0,0 0 0 0 0,1 0 0 0 0,0 0 0 0 0,-1 0 0 0 0,1-1 1 0 0,0 1-1 0 0,0 4 0 0 0,1 35 79 0 0,0-30 54 0 0,4-2-76 0 0,17 28 15 0 0,-16-28 60 0 0,0-4 21 0 0,22 11 6 0 0,-16-11 30 0 0,-6-4-102 0 0,-3 0-11 0 0,1 0 1 0 0,-1-1-1 0 0,0 1 1 0 0,1-1-1 0 0,-1 0 0 0 0,5 0 1 0 0,0 1 39 0 0,-4-1-37 0 0,0 0 0 0 0,0 0 0 0 0,0 0 1 0 0,0 0-1 0 0,0 0 0 0 0,6-2 0 0 0,17-3-50 0 0,0-1-1 0 0,-1-2 0 0 0,0 0 0 0 0,0-2 1 0 0,0 0-1 0 0,-2-2 0 0 0,1-1 0 0 0,-1-1 1 0 0,-1-1-1 0 0,38-32 0 0 0,-37 26-290 0 0,-1-2 0 0 0,38-47 0 0 0,-53 60 268 0 0,-1 0-1 0 0,0-1 0 0 0,-1 1 1 0 0,-1-2-1 0 0,1 1 1 0 0,-2 0-1 0 0,0-1 1 0 0,0 0-1 0 0,-1 0 1 0 0,3-20-1 0 0,-5 26 27 0 0,-1 1-1 0 0,-1 0 0 0 0,1-1 0 0 0,0 1 1 0 0,-1 0-1 0 0,0 0 0 0 0,-1 0 1 0 0,1 0-1 0 0,-1 0 0 0 0,0 0 1 0 0,0 0-1 0 0,0 0 0 0 0,-1 0 0 0 0,-4-6 1 0 0,1 5-16 0 0,1-1-1 0 0,-1 1 1 0 0,0 0 0 0 0,0 1 0 0 0,-1-1 0 0 0,0 1 0 0 0,-14-8 0 0 0,19 12-38 0 0,1 0 0 0 0,-1 0 0 0 0,0 1 0 0 0,0-1 0 0 0,0 0 0 0 0,1 1 1 0 0,-1-1-1 0 0,0 1 0 0 0,-3-1 0 0 0,-1 0-28 0 0,5 0 23 0 0,-1 1 1 0 0,0-1 0 0 0,1 1 0 0 0,-1 0-1 0 0,0-1 1 0 0,1 1 0 0 0,-1 0 0 0 0,0 0-1 0 0,1 0 1 0 0,-1 0 0 0 0,0 0 0 0 0,-1 1-1 0 0,-2 0-25 0 0,3-1 28 0 0,0-1 0 0 0,0 1 1 0 0,1 1-1 0 0,-1-1 0 0 0,0 0 0 0 0,0 0 1 0 0,0 1-1 0 0,1-1 0 0 0,-1 1 1 0 0,0-1-1 0 0,-2 2 0 0 0,-1 1-20 0 0,-20 6-148 0 0,19-6 152 0 0,1-1-51 0 0,-2 2 10 0 0,-22 14-487 0 0,22-14-2056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4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8287 0 0,'0'0'2088'0'0,"-37"24"-1568"0"0,-1 21-456 0 0,0-6-1112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09:5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156 300 8287 0 0,'0'0'1632'0'0,"-7"6"-1418"0"0,-22 17-198 0 0,29-22-22 0 0,-1-1 1 0 0,1 0-1 0 0,0 1 0 0 0,-1-1 1 0 0,1 1-1 0 0,-1-1 1 0 0,1 0-1 0 0,-1 1 1 0 0,1-1-1 0 0,-1 0 0 0 0,1 1 1 0 0,-1-1-1 0 0,1 0 1 0 0,-1 0-1 0 0,0 0 1 0 0,1 0-1 0 0,-1 1 1 0 0,1-1-1 0 0,-1 0 0 0 0,0 0 1 0 0,1 0-1 0 0,-2 0 1 0 0,-22-2-129 0 0,14 0 6 0 0,-8-9 44 0 0,13 7 211 0 0,0-1 0 0 0,0 1 0 0 0,1-1 0 0 0,0 0-1 0 0,0-1 1 0 0,0 1 0 0 0,1-1 0 0 0,0 0 0 0 0,0 1-1 0 0,0-1 1 0 0,1-1 0 0 0,0 1 0 0 0,0 0 0 0 0,0-1-1 0 0,1 1 1 0 0,0-1 0 0 0,0 1 0 0 0,1-1 0 0 0,0 1 0 0 0,0-9-1 0 0,1 6 52 0 0,-1 0-1 0 0,2 0 1 0 0,-1 0-1 0 0,1 0 0 0 0,0 0 1 0 0,1 1-1 0 0,0-1 0 0 0,0 1 1 0 0,1 0-1 0 0,0 0 1 0 0,1 0-1 0 0,0 0 0 0 0,0 1 1 0 0,8-10-1 0 0,-7 12-154 0 0,1-1-1 0 0,-1 1 1 0 0,1 0-1 0 0,0 1 1 0 0,0 0-1 0 0,1 0 0 0 0,-1 0 1 0 0,1 1-1 0 0,0 0 1 0 0,0 1-1 0 0,0 0 1 0 0,15-2-1 0 0,-7 2 39 0 0,0 1 0 0 0,0 1-1 0 0,0 0 1 0 0,0 1 0 0 0,22 5-1 0 0,-33-5-25 0 0,0-1-1 0 0,-1 2 0 0 0,0-1 1 0 0,1 0-1 0 0,-1 1 0 0 0,8 3 1 0 0,-3 0 12 0 0,8 3 73 0 0,21 18-113 0 0,-5 2-87 0 0,-27-23-28 0 0,0 5-151 0 0,16 27-70 0 0,-17-28-14 0 0,-3 1-7 0 0,4 29-30 0 0,-4-29-18 0 0,-4 0-2 0 0,-6 29 35 0 0,7-29 146 0 0,-3-1 69 0 0,-10 27 12 0 0,4-17 25 0 0,-14 20 106 0 0,13-22 82 0 0,-8 13 0 0 0,14-23 242 0 0,1 3-78 0 0,-9 31 7 0 0,10-31 933 0 0,3 1-686 0 0,0 31-27 0 0,0-31 147 0 0,2-1-348 0 0,7 29-11 0 0,-7-29-45 0 0,2-2-17 0 0,17 35 195 0 0,-14-37-114 0 0,20 20 30 0 0,-15-16 7 0 0,11 2 2 0 0,-10-8 0 0 0,0-3-148 0 0,0 0 0 0 0,0-2 0 0 0,0 1 0 0 0,0-2 0 0 0,0 1 0 0 0,20-7 0 0 0,100-41 519 0 0,-86 29-855 0 0,55-15 0 0 0,-56 26-1723 0 0,0 1-1 0 0,1 2 1 0 0,55 1 0 0 0,-74 5-2883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0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613 130 7831 0 0,'0'0'3266'0'0,"-2"-4"-2489"0"0,-9-12-392 0 0,8 12-175 0 0,0 0-33 0 0,-10-9-105 0 0,9 10-412 0 0,0 0-185 0 0,-12-10-34 0 0,12 9 14 0 0,-2 1 87 0 0,0-1 320 0 0,4 3 69 0 0,0-1 0 0 0,-1 1 0 0 0,1-1 0 0 0,-1 1 0 0 0,1 0 0 0 0,-1 0 0 0 0,1 0 0 0 0,-1 0 0 0 0,-3 0 0 0 0,-23-7-459 0 0,-3-2 376 0 0,-3 2 182 0 0,-5 0 212 0 0,31 5-201 0 0,4 2-13 0 0,-1 0 0 0 0,0 0 0 0 0,1 0 1 0 0,-9 0-1 0 0,4 0-19 0 0,-28 0 66 0 0,-3 2-61 0 0,-7 5-14 0 0,4 5 14 0 0,4 6 55 0 0,28-12-37 0 0,9-4-10 0 0,0 1 0 0 0,0-1 1 0 0,0 1-1 0 0,0 0 0 0 0,0 0 1 0 0,0 0-1 0 0,1 0 0 0 0,-1 0 0 0 0,-2 4 1 0 0,-1-2 31 0 0,3-2-22 0 0,1 0 0 0 0,-1 0 0 0 0,1 0 0 0 0,0 0 0 0 0,0 0 0 0 0,0 0 0 0 0,0 1 0 0 0,-3 4 0 0 0,-10 15 143 0 0,9-9-6 0 0,-4 15-1 0 0,7-13 0 0 0,1-5-114 0 0,1-5-21 0 0,0 1 0 0 0,1-1 0 0 0,-1 0 0 0 0,1 1 0 0 0,1 7 0 0 0,-1-3-9 0 0,-1-2 3 0 0,1 0 0 0 0,1 0 0 0 0,1 10 0 0 0,5 26 27 0 0,6 6-44 0 0,-9-39-15 0 0,1 0 1 0 0,6 13-1 0 0,11 10-65 0 0,-13-23 2 0 0,18 11 15 0 0,-19-16 49 0 0,0 0 1 0 0,13 6-1 0 0,-10-6 14 0 0,-8-5 6 0 0,0 1 0 0 0,0 0 0 0 0,0-1 1 0 0,1 0-1 0 0,-1 0 0 0 0,1 0 0 0 0,-1 0 0 0 0,0 0 0 0 0,5-1 0 0 0,21 5 201 0 0,-15-5 27 0 0,-6 1-152 0 0,-5-1-11 0 0,1 0-1 0 0,-1 0 1 0 0,1 0 0 0 0,-1-1 0 0 0,0 1 0 0 0,1-1-1 0 0,-1 0 1 0 0,5-2 0 0 0,24-5 535 0 0,-15 1 21 0 0,26-16 223 0 0,43-30 0 0 0,-42 19-753 0 0,-1-1 0 0 0,52-56 1 0 0,-67 62-170 0 0,-2-3 50 0 0,-4 2 12 0 0,-17 22 3 0 0,-2 5 10 0 0,-2 0-1 0 0,1 0 1 0 0,0 0-1 0 0,-1 0 1 0 0,1 0-1 0 0,0-4 1 0 0,4-10 483 0 0,-1 0 0 0 0,-1 0 1 0 0,-1-1-1 0 0,2-30 0 0 0,-5 44-221 0 0,2 0-19 0 0,0 1-173 0 0,-2 1-39 0 0,1 1-1 0 0,0 0 1 0 0,-1 0-1 0 0,1-1 1 0 0,-1 1 0 0 0,1 0-1 0 0,-1-1 1 0 0,0 1-1 0 0,0 0 1 0 0,1-3 0 0 0,6 6-2 0 0,21 8-139 0 0,-27-10 86 0 0,-1 1 1 0 0,1-1-1 0 0,0 0 1 0 0,-1 0-1 0 0,1 1 1 0 0,0-1-1 0 0,-1 0 1 0 0,1 1-1 0 0,-1-1 1 0 0,1 0-1 0 0,-1 1 1 0 0,1-1-1 0 0,-1 1 1 0 0,1-1-1 0 0,-1 1 1 0 0,1-1 0 0 0,-1 1-1 0 0,1 0 1 0 0,-1-1-1 0 0,0 1 1 0 0,0-1-1 0 0,1 2 1 0 0,6 7-79 0 0,-4-4 16 0 0,1 0-1 0 0,-1 1 1 0 0,0-1-1 0 0,-1 0 1 0 0,4 11-1 0 0,16 37-312 0 0,1 3 196 0 0,-4-7 117 0 0,4 8 58 0 0,-1-1 15 0 0,3-1 11 0 0,-2-6 32 0 0,0-7-33 0 0,-17-30-23 0 0,-5-9-66 0 0,1 0-1 0 0,-1-1 0 0 0,1 1 0 0 0,0 0 0 0 0,0-1 0 0 0,4 5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0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3679 0 0,'1'-2'137'0'0,"-1"0"0"0"0,0 0 0 0 0,1 0-1 0 0,0 0 1 0 0,-1 0 0 0 0,1 0 0 0 0,0 1-1 0 0,0-1 1 0 0,0 0 0 0 0,0 0 0 0 0,0 0-1 0 0,0 1 1 0 0,1-1 0 0 0,1-1 0 0 0,0 0 78 0 0,0 0 1 0 0,0 0 0 0 0,0 1 0 0 0,0-1-1 0 0,0 1 1 0 0,7-3 0 0 0,-1 2-183 0 0,3 3-86 0 0,2 2 29 0 0,-7 0-19 0 0,15 4 32 0 0,3 0 11 0 0,-19-6 0 0 0,-1 0 0 0 0,18-1 23 0 0,0 0-1 0 0,-1-1 0 0 0,30-6 0 0 0,2-1 377 0 0,-4 3 30 0 0,1 2 0 0 0,60 3-1 0 0,-84 3-321 0 0,1 1-1 0 0,-2 1 1 0 0,1 2-1 0 0,0 0 1 0 0,45 18 0 0 0,-41-10-46 0 0,1 2 1 0 0,33 23 0 0 0,-32-16 26 0 0,8 6 71 0 0,-24-15 2 0 0,-7-5-109 0 0,-1-1 31 0 0,-1-1 0 0 0,13 17 0 0 0,11 12 49 0 0,-17-17-4 0 0,13 24 0 0 0,-16-22-21 0 0,9 22-72 0 0,-12-21 18 0 0,8 25-29 0 0,-10-22 19 0 0,7 38-33 0 0,3 27 44 0 0,-6-35-30 0 0,-6-27 29 0 0,6 30-26 0 0,-5-30 43 0 0,8 29 32 0 0,-6-28 8 0 0,12 53 122 0 0,-3-13 82 0 0,-4-15-148 0 0,-6-24-4 0 0,10 40-28 0 0,-8-33-7 0 0,9 41-6 0 0,-9-40-3 0 0,6 36-12 0 0,-7-37-2 0 0,7 35 0 0 0,-7-36-6 0 0,16 57-24 0 0,25 90 24 0 0,-43-159-76 0 0,71 226 153 0 0,-26-97-82 0 0,70 266 669 0 0,-93-287-277 0 0,-16-71-340 0 0,-6-31-1 0 0,5 30 4 0 0,-7-30 18 0 0,4 26 8 0 0,-5-26 2 0 0,4 34-13 0 0,-4-32-55 0 0,2 35-20 0 0,-2-34-7 0 0,2 46-14 0 0,-1 7-54 0 0,-2-24-2 0 0,-2-35 32 0 0,-3 45-33 0 0,-4 17 44 0 0,2-28-58 0 0,0 16-55 0 0,2-11 44 0 0,2-2 15 0 0,1-1 0 0 0,0 7 0 0 0,-4 14 0 0 0,-6 4 0 0 0,-9-4 0 0 0,-4-14 0 0 0,18-58 0 0 0,0-1 0 0 0,-1-1 0 0 0,-11 18 0 0 0,11-20 0 0 0,0 0 0 0 0,-1-1 0 0 0,0 0 0 0 0,0-1 0 0 0,-11 9 0 0 0,8-9 0 0 0,0 0 0 0 0,-1 0 0 0 0,-15 5 0 0 0,-25 7 0 0 0,-14 1-60 0 0,16-5 48 0 0,-9 3 12 0 0,40-11-2 0 0,7-3-19 0 0,0 1-1 0 0,-19 10 1 0 0,-22 11-5 0 0,-9 7-35 0 0,0-3-18 0 0,6-8-27 0 0,31-13-113 0 0,9-3 131 0 0,-45 11-371 0 0,-43 5-838 0 0,64-14 178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1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246 207 5543 0 0,'4'-2'0'0'0,"-1"0"0"0"0,0-1 0 0 0,1 1 0 0 0,-1 0 0 0 0,0-1 0 0 0,0 0 0 0 0,-1 0 0 0 0,1 0 0 0 0,0 0 0 0 0,2-5 0 0 0,0 0 0 0 0,0 0 0 0 0,0 0 0 0 0,4-13 0 0 0,-7 15 141 0 0,0 0 0 0 0,-1 0 0 0 0,0-1-1 0 0,0 1 1 0 0,0 0 0 0 0,-1-1 0 0 0,0 1 0 0 0,0 0-1 0 0,0-1 1 0 0,-1 1 0 0 0,0 0 0 0 0,0-1-1 0 0,-1 1 1 0 0,0 0 0 0 0,0 0 0 0 0,0 0-1 0 0,-1 0 1 0 0,-3-6 0 0 0,5 12-97 0 0,1-1 0 0 0,-1 1 1 0 0,1 0-1 0 0,-1-1 0 0 0,0 1 0 0 0,1 0 0 0 0,-1-1 0 0 0,1 1 0 0 0,-1 0 1 0 0,0 0-1 0 0,1 0 0 0 0,-1-1 0 0 0,0 1 0 0 0,1 0 0 0 0,-1 0 1 0 0,0 0-1 0 0,1 0 0 0 0,-1 0 0 0 0,0 0 0 0 0,1 1 0 0 0,-1-1 0 0 0,0 0 1 0 0,1 0-1 0 0,-1 0 0 0 0,0 1 0 0 0,1-1 0 0 0,-1 0 0 0 0,0 0 1 0 0,1 1-1 0 0,-1 0 0 0 0,-22 13 153 0 0,18-10-71 0 0,-29 18-108 0 0,1 2 1 0 0,2 0-1 0 0,0 3 1 0 0,-35 38-1 0 0,59-57 32 0 0,1 1 0 0 0,0-1 0 0 0,0 1 0 0 0,1 0 0 0 0,0 1 1 0 0,-6 15-1 0 0,7-10 7 0 0,3-12-142 0 0,3 9-13 0 0,7 35 13 0 0,-7-35-34 0 0,8 0-143 0 0,28 37 132 0 0,-28-36 1 0 0,0-3-6 0 0,33 30 1 0 0,-32-30 7 0 0,0-1 14 0 0,34 23 7 0 0,-34-24 4 0 0,-1 0 20 0 0,42 25 66 0 0,-40-25 16 0 0,1-1 0 0 0,20 9 0 0 0,-26-13 0 0 0,0-1 0 0 0,1 0 0 0 0,-1-1 0 0 0,13 2 0 0 0,-18-3 2 0 0,-1 0-1 0 0,1 0 0 0 0,0 0 1 0 0,-1-1-1 0 0,1 1 0 0 0,0 0 1 0 0,-1-1-1 0 0,1 1 0 0 0,-1-1 1 0 0,1 0-1 0 0,-1 1 0 0 0,1-1 1 0 0,-1 0-1 0 0,1 0 0 0 0,-1 0 1 0 0,0 0-1 0 0,1 0 0 0 0,-1 0 1 0 0,0-1-1 0 0,0 1 0 0 0,0 0 1 0 0,0-1-1 0 0,0 1 0 0 0,0 0 1 0 0,0-1-1 0 0,-1 1 0 0 0,2-3 1 0 0,0-1 14 0 0,10-20 119 0 0,-1 0 1 0 0,-1 0 0 0 0,12-53-1 0 0,-8 27 271 0 0,4-10 72 0 0,36-115 265 0 0,-40 132-664 0 0,7-18 147 0 0,-29 91 22 0 0,0-1-248 0 0,0 0 0 0 0,0 16 11 0 0,6-30 16 0 0,0 26 1 0 0,6 18 41 0 0,-4-55-61 0 0,0 0 0 0 0,0 0-1 0 0,1 0 1 0 0,0 0 0 0 0,-1 0 0 0 0,3 4 0 0 0,15 43 16 0 0,-17-46-14 0 0,0-1 1 0 0,1 1 0 0 0,-1 0-1 0 0,5 5 1 0 0,31 52 2 0 0,17 12-13 0 0,7-3 0 0 0,4-8 0 0 0,-8-17-13 0 0,-1-3-56 0 0,-8-7-33 0 0,-38-28-36 0 0,3 0-20 0 0,38 21-2 0 0,-38-21-117 0 0,-1-3-495 0 0,51 14-219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1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62 382 455 0 0,'0'0'10'0'0,"45"-128"1022"0"0,-40 115-725 0 0,2 0 0 0 0,-1 1 0 0 0,2 0 0 0 0,-1 0 1 0 0,2 1-1 0 0,-1 0 0 0 0,17-15 0 0 0,-2 9 875 0 0,-19 15-948 0 0,0-1-1 0 0,0 1 1 0 0,-1 0 0 0 0,1-1 0 0 0,-1 0 0 0 0,0 0 0 0 0,0 0 0 0 0,0 0 0 0 0,0-1 0 0 0,4-6 0 0 0,-7 10-163 0 0,0-1 0 0 0,0 1 0 0 0,1 0 0 0 0,-1-1 0 0 0,0 1 1 0 0,0-1-1 0 0,0 0 0 0 0,0 1 0 0 0,0-1 0 0 0,0 1 0 0 0,0-1 0 0 0,0 1 1 0 0,0-1-1 0 0,0 1 0 0 0,0-1 0 0 0,0 1 0 0 0,0-1 0 0 0,0 1 1 0 0,0-1-1 0 0,-1 1 0 0 0,1-1 0 0 0,0 1 0 0 0,0-1 0 0 0,0 1 0 0 0,-1-1 1 0 0,0 0-1 0 0,1 1 20 0 0,-1-1-1 0 0,0 0 1 0 0,0 1 0 0 0,0-1 0 0 0,0 1 0 0 0,0 0-1 0 0,0-1 1 0 0,0 1 0 0 0,0 0 0 0 0,0-1 0 0 0,0 1 0 0 0,-2 0-1 0 0,-5 0 141 0 0,1 0 1 0 0,-1 0-1 0 0,-8 2 0 0 0,10-1-159 0 0,5-1-61 0 0,-84 12 391 0 0,75-10-349 0 0,1 1 0 0 0,-1 0 0 0 0,1 0 0 0 0,0 1 0 0 0,0 0 0 0 0,-14 9 0 0 0,21-11-37 0 0,0-1 0 0 0,0 1 0 0 0,0-1 0 0 0,1 1 0 0 0,-1 0 0 0 0,1 0 0 0 0,-1 0 0 0 0,-1 2 0 0 0,3-3-11 0 0,-1 0-1 0 0,1 1 0 0 0,-1-1 0 0 0,1 0 1 0 0,0 0-1 0 0,0 0 0 0 0,-1 1 1 0 0,1-1-1 0 0,0 0 0 0 0,0 1 0 0 0,0-1 1 0 0,0 0-1 0 0,1 3 0 0 0,4 43 19 0 0,-4-45-20 0 0,-1-1 0 0 0,0 1 0 0 0,0-1-1 0 0,1 1 1 0 0,-1-1 0 0 0,1 1 0 0 0,-1-1 0 0 0,1 1 0 0 0,-1-1-1 0 0,1 0 1 0 0,0 1 0 0 0,0-1 0 0 0,0 0 0 0 0,1 2 0 0 0,42 53 7 0 0,-27-39-10 0 0,30 24 0 0 0,25 11 0 0 0,-2-14 0 0 0,-55-31 0 0 0,30 10 0 0 0,-39-15 0 0 0,1-1 0 0 0,-1 0 0 0 0,0 0 0 0 0,1-1 0 0 0,8 1 0 0 0,-12-2 6 0 0,1 1 1 0 0,-1-1-1 0 0,1 0 0 0 0,-1 0 0 0 0,0 0 0 0 0,0-1 1 0 0,0 1-1 0 0,1-1 0 0 0,-1 0 0 0 0,-1 0 0 0 0,1 0 0 0 0,0 0 1 0 0,0 0-1 0 0,-1 0 0 0 0,1-1 0 0 0,-1 1 0 0 0,0-1 0 0 0,0 0 1 0 0,0 0-1 0 0,3-4 0 0 0,2-7 55 0 0,-1 1-1 0 0,0-1 1 0 0,6-19 0 0 0,-10 25-34 0 0,20-70 493 0 0,22-151 0 0 0,-44 226-519 0 0,0 2-2 0 0,1 0 1 0 0,-1 0-1 0 0,0 0 0 0 0,0-1 1 0 0,0 1-1 0 0,1 0 1 0 0,-1 0-1 0 0,0 0 1 0 0,1 0-1 0 0,-1 0 0 0 0,1 0 1 0 0,-1 0-1 0 0,1 0 1 0 0,0 0-1 0 0,-1 0 1 0 0,1 0-1 0 0,0 0 1 0 0,0 0-1 0 0,0 0 0 0 0,0 0 1 0 0,1 0-1 0 0,6 9-47 0 0,25 26 26 0 0,-15-14-21 0 0,29 39 32 0 0,16 18-42 0 0,-20-24 42 0 0,10 14 11 0 0,-8-8 0 0 0,0-3 0 0 0,-1 3-10 0 0,0 0-49 0 0,-27-37-16 0 0,15 16-9 0 0,-24-28-260 0 0,2-4-1304 0 0,41 24-2692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1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107 189 4159 0 0,'27'-28'462'0'0,"50"-38"-1"0"0,-39 39 1262 0 0,67-35-1 0 0,-104 61-1679 0 0,0 1-1 0 0,0-1 1 0 0,1 1-1 0 0,-1-1 1 0 0,0 1-1 0 0,1-1 1 0 0,-1 1-1 0 0,1 0 1 0 0,2-1-1 0 0,0 1 28 0 0,-1-1 290 0 0,-8 7-1440 0 0,2-2 1019 0 0,1-1 12 0 0,-1 0 0 0 0,1 0 0 0 0,-1 0-1 0 0,0 0 1 0 0,0 0 0 0 0,0 0-1 0 0,0-1 1 0 0,-1 0 0 0 0,1 1 0 0 0,-8 2-1 0 0,-12 3-233 0 0,-1-2 0 0 0,0 0 0 0 0,-31 3 0 0 0,-39 9-5 0 0,84-15 406 0 0,0 1 0 0 0,0-1 0 0 0,0 2 0 0 0,0-1 0 0 0,0 1 0 0 0,-14 11 0 0 0,6 3 1042 0 0,16-17-511 0 0,0 34 197 0 0,0-24-747 0 0,1-3 136 0 0,5 4-18 0 0,10 40-49 0 0,-4-26-192 0 0,14 29-62 0 0,-10-29-54 0 0,17 29 8 0 0,-23-42 12 0 0,1-3-7 0 0,26 34-53 0 0,-26-34-20 0 0,0-4-207 0 0,29 19 174 0 0,-37-26 222 0 0,-1 1 1 0 0,0-1-1 0 0,1 1 0 0 0,-1-1 0 0 0,1 1 1 0 0,-1-1-1 0 0,1 0 0 0 0,-1 1 1 0 0,1-1-1 0 0,-1 0 0 0 0,1 1 0 0 0,0-1 1 0 0,-1 0-1 0 0,1 0 0 0 0,-1 0 0 0 0,1 1 1 0 0,-1-1-1 0 0,1 0 0 0 0,0 0 1 0 0,-1 0-1 0 0,1 0 0 0 0,1 0 0 0 0,1-1-15 0 0,0 0-1 0 0,0 0 1 0 0,0-1-1 0 0,0 1 0 0 0,-1-1 1 0 0,1 1-1 0 0,0-1 1 0 0,-1 0-1 0 0,1 0 0 0 0,-1 0 1 0 0,0 0-1 0 0,1-1 1 0 0,-1 1-1 0 0,0 0 0 0 0,0-1 1 0 0,-1 0-1 0 0,4-5 1 0 0,14-30 492 0 0,-2-2 0 0 0,-2 0 0 0 0,17-68-1 0 0,-4 14 238 0 0,-20 68-547 0 0,14-38 129 0 0,-20 59-257 0 0,0-1 0 0 0,1 1 0 0 0,0 0 0 0 0,0 0 0 0 0,1 1 0 0 0,-1-1 0 0 0,1 1 1 0 0,8-8-1 0 0,-11 11-13 0 0,0 0 0 0 0,0 1 0 0 0,0-1 0 0 0,0 0 0 0 0,0 1 1 0 0,0-1-1 0 0,0 1 0 0 0,0 0 0 0 0,1-1 0 0 0,-1 1 0 0 0,0 0 1 0 0,0 0-1 0 0,0 0 0 0 0,0-1 0 0 0,2 2 0 0 0,7 2 133 0 0,29 10 32 0 0,-29-10 4 0 0,0 3-30 0 0,29 17-112 0 0,-16-9 6 0 0,37 31-36 0 0,5 11-12 0 0,-13-4 0 0 0,-3 1-14 0 0,-12-9-61 0 0,6 10-30 0 0,-32-39 78 0 0,-2-3-160 0 0,-1-2-35 0 0,20 30 4 0 0,-21-30-87 0 0,0-2-2558 0 0,30 32-297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1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114 212 919 0 0,'19'-23'36'0'0,"-5"5"117"0"0,30-28 0 0 0,93-69 2893 0 0,-136 114-2964 0 0,0 0 0 0 0,0 1 0 0 0,0-1-1 0 0,0 0 1 0 0,1 0 0 0 0,-1 1 0 0 0,0-1-1 0 0,0 1 1 0 0,1-1 0 0 0,-1 1 0 0 0,2-1-1 0 0,1 1 110 0 0,0-2 1071 0 0,-9 11-1548 0 0,1 0 226 0 0,3-6 36 0 0,0 1 1 0 0,-1-1 0 0 0,1 0-1 0 0,-1 1 1 0 0,0-1 0 0 0,0 0-1 0 0,0 0 1 0 0,-1 0 0 0 0,1 0-1 0 0,-1-1 1 0 0,0 1 0 0 0,0-1-1 0 0,1 1 1 0 0,-5 1 0 0 0,-30 17-783 0 0,-49 20 0 0 0,56-28 760 0 0,0 1-1 0 0,1 1 1 0 0,-30 22-1 0 0,57-36 95 0 0,1 0 0 0 0,-1 0 0 0 0,1 1 0 0 0,0-1 0 0 0,-1 0 0 0 0,1 1 0 0 0,0-1 0 0 0,0 1 0 0 0,0-1 0 0 0,0 1 0 0 0,-1 2-1 0 0,-1 0 66 0 0,0 1 231 0 0,1 2-33 0 0,-7 23-14 0 0,7-23 258 0 0,5 6-458 0 0,-3-13-97 0 0,4 18 6 0 0,9 25 0 0 0,-8-30-6 0 0,1-1 0 0 0,1 0 0 0 0,13 19 0 0 0,20 19-12 0 0,-40-49 10 0 0,1 0-1 0 0,0 0 1 0 0,-1-1-1 0 0,1 1 1 0 0,0 0-1 0 0,-1 0 1 0 0,1-1-1 0 0,0 1 1 0 0,0-1-1 0 0,-1 1 1 0 0,1 0-1 0 0,0-1 1 0 0,0 1-1 0 0,0-1 1 0 0,0 0-1 0 0,0 1 0 0 0,0-1 1 0 0,1 1-1 0 0,32 5-9 0 0,-33-6 12 0 0,0 0 0 0 0,1 0 0 0 0,-1 0 0 0 0,0 0 0 0 0,1 0 0 0 0,-1 0 0 0 0,0-1 0 0 0,0 1 0 0 0,1 0 0 0 0,-1-1 0 0 0,0 1 0 0 0,0-1 0 0 0,0 0 0 0 0,1 1 0 0 0,-1-1 0 0 0,0 0 0 0 0,0 0 0 0 0,0 0 0 0 0,0 0 0 0 0,0 0 0 0 0,-1 0 0 0 0,1 0 0 0 0,0 0 0 0 0,0 0 0 0 0,-1 0 0 0 0,1 0 0 0 0,0 0 0 0 0,0-2 0 0 0,2-2 0 0 0,11-18 98 0 0,-1 0 0 0 0,15-39 0 0 0,14-53 749 0 0,-23 58-364 0 0,-10 30-240 0 0,-7 17-153 0 0,1 0-1 0 0,1 0 1 0 0,0 1-1 0 0,0-1 1 0 0,1 1-1 0 0,9-13 1 0 0,-1 10 3 0 0,-12 11 19 0 0,7 6-11 0 0,24 11-5 0 0,-31-16-90 0 0,0 1 1 0 0,0-1-1 0 0,0 1 0 0 0,0 0 0 0 0,0-1 0 0 0,0 1 0 0 0,0 0 0 0 0,0 0 1 0 0,0 0-1 0 0,-1 0 0 0 0,1-1 0 0 0,0 1 0 0 0,0 0 0 0 0,0 2 0 0 0,24 32 69 0 0,-12-16-20 0 0,20 33-45 0 0,5 19-10 0 0,-11-6-14 0 0,-17-38-56 0 0,8 28 2 0 0,-9-27 15 0 0,11 40 32 0 0,-2-1-81 0 0,-14-53-212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1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181 157 4319 0 0,'-2'-11'162'0'0,"0"0"0"0"0,-1 0 0 0 0,-1 1 0 0 0,1-1 0 0 0,-2 1-1 0 0,1-1 1 0 0,-11-14 0 0 0,13 20-132 0 0,-1 1 0 0 0,0 0 0 0 0,0 1 1 0 0,0-1-1 0 0,-1 0 0 0 0,1 1 0 0 0,-1 0 0 0 0,0-1 0 0 0,0 2 0 0 0,0-1 0 0 0,0 0 1 0 0,-1 1-1 0 0,1 0 0 0 0,-1 0 0 0 0,0 0 0 0 0,1 0 0 0 0,-1 1 0 0 0,0 0 1 0 0,-7-1-1 0 0,9 2-184 0 0,1 1-1 0 0,0-1 1 0 0,-1 1 0 0 0,1 0 0 0 0,0 0-1 0 0,0 0 1 0 0,0 0 0 0 0,0 0 0 0 0,0 0 0 0 0,0 1-1 0 0,0-1 1 0 0,0 1 0 0 0,-2 2 0 0 0,2-3 270 0 0,-2 3-476 0 0,1 5-207 0 0,-9 27 351 0 0,11-34 216 0 0,0 0 0 0 0,1 0 0 0 0,-1 0-1 0 0,1-1 1 0 0,0 1 0 0 0,0 0 0 0 0,0 0-1 0 0,-1 0 1 0 0,2 3 0 0 0,0 49 60 0 0,-1-41 189 0 0,2 0 60 0 0,4 38 3 0 0,-4-38-2 0 0,1-1-12 0 0,10 34-2 0 0,-9-35 0 0 0,0 0-28 0 0,12 30-118 0 0,-12-31 24 0 0,3-1-90 0 0,19 26 18 0 0,-19-26 260 0 0,0-7-104 0 0,23 8 50 0 0,-28-10-259 0 0,-1 0 0 0 0,1 0 0 0 0,0 0 0 0 0,-1 0 0 0 0,1 0 0 0 0,0 0 0 0 0,0 0 0 0 0,-1-1 0 0 0,1 1 1 0 0,0-1-1 0 0,-1 1 0 0 0,1-1 0 0 0,0 1 0 0 0,-1-1 0 0 0,1 0 0 0 0,-1 0 0 0 0,3-2 0 0 0,18-18 736 0 0,-20 19-703 0 0,8-11 171 0 0,0 1 1 0 0,-1-2-1 0 0,-1 1 0 0 0,11-23 0 0 0,18-63 409 0 0,-36 96-638 0 0,0 0 0 0 0,0-1 0 0 0,1 1 0 0 0,-1 0 0 0 0,1 0-1 0 0,-1 0 1 0 0,1 0 0 0 0,0 0 0 0 0,0 0 0 0 0,0 1 0 0 0,1-1-1 0 0,-1 1 1 0 0,1-1 0 0 0,-1 1 0 0 0,1 0 0 0 0,4-3 0 0 0,-6 5 40 0 0,7 3 2 0 0,32 18 0 0 0,10 15-8 0 0,5 8 14 0 0,-11-7-60 0 0,10 11-12 0 0,-2 3 0 0 0,6 13-73 0 0,-48-53 61 0 0,28 34-71 0 0,-28-33 57 0 0,25 35-108 0 0,-9-10-659 0 0,-19-28-2854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1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31 8287 0 0,'-3'-6'354'0'0,"1"4"-287"0"0,1-1 1 0 0,0 1-1 0 0,0 0 0 0 0,0-1 1 0 0,0 1-1 0 0,1-1 1 0 0,-1 1-1 0 0,0-4 1816 0 0,8 16-1585 0 0,19 27-70 0 0,-13-16-18 0 0,22 46-51 0 0,4 14-196 0 0,-22-45-45 0 0,18 38 1 0 0,-18-38-6 0 0,17 35-1 0 0,-18-35 0 0 0,14 36-1 0 0,-15-37-6 0 0,11 31-1 0 0,-14-33 0 0 0,16 46 16 0 0,2 12 54 0 0,-6-7-17 0 0,-5-14 32 0 0,-5-17 25 0 0,-12-43 200 0 0,2-10-82 0 0,-3 0-107 0 0,0-1 0 0 0,1 1 0 0 0,-1 0-1 0 0,1 0 1 0 0,-1-1 0 0 0,0 1-1 0 0,1-1 1 0 0,-1 0 0 0 0,0 1 0 0 0,0-1-1 0 0,0 0 1 0 0,1 0 0 0 0,-1 0-1 0 0,0 1 1 0 0,0-1 0 0 0,1-2 0 0 0,1 0 115 0 0,-1-1 1 0 0,0 1-1 0 0,1-1 1 0 0,-1 0 0 0 0,2-5-1 0 0,36-118 1345 0 0,-29 87-1392 0 0,32-77-1 0 0,-38 105-32 0 0,1 0 0 0 0,1 1 0 0 0,0 0 0 0 0,0 1 0 0 0,1 0 0 0 0,1 0 0 0 0,0 0 0 0 0,0 1 0 0 0,0 0 0 0 0,19-12 0 0 0,-20 16-16 0 0,0 1 1 0 0,0 0 0 0 0,1 0 0 0 0,0 1 0 0 0,-1 0 0 0 0,1 0 0 0 0,0 1 0 0 0,0 0 0 0 0,0 1-1 0 0,1 0 1 0 0,11 0 0 0 0,-15 1-35 0 0,0 1-1 0 0,-1 0 1 0 0,1 0 0 0 0,6 2-1 0 0,-2 0-6 0 0,0 0 0 0 0,0 1 0 0 0,12 7 0 0 0,-14-6-3 0 0,0-1 0 0 0,-1 2 0 0 0,0-1 0 0 0,12 13 0 0 0,13 23-12 0 0,-30-39 7 0 0,-1 0 0 0 0,0 0-1 0 0,1 0 1 0 0,-1 0 0 0 0,0 0-1 0 0,0 1 1 0 0,-1-1 0 0 0,2 4-1 0 0,16 51-16 0 0,-16-54 16 0 0,-1 0 1 0 0,-1 0 0 0 0,1 0-1 0 0,0 0 1 0 0,-1 0 0 0 0,0 0-1 0 0,1 3 1 0 0,-1 55-6 0 0,-4 5 1 0 0,-1-39-33 0 0,-9 37 32 0 0,-4-7 1 0 0,9-38-33 0 0,-15 19 32 0 0,19-31 11 0 0,-1-1 0 0 0,0 1 0 0 0,-11 9 0 0 0,8-10 8 0 0,0 0-1 0 0,-1 0 1 0 0,1-1 0 0 0,-1 0-1 0 0,-1-1 1 0 0,1 0-1 0 0,0 0 1 0 0,-1-1-1 0 0,0-1 1 0 0,-14 3 0 0 0,-15-1 44 0 0,-59-2 0 0 0,74-2-48 0 0,14 0-25 0 0,-15 0-400 0 0,1-1 0 0 0,-35-5 0 0 0,49 3-995 0 0,3-2-3252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5063 0 0,'-1'-3'-28'0'0,"4"4"534"0"0,4 5 2202 0 0,29 28-2578 0 0,-33-32-113 0 0,-1 0 0 0 0,1 1-1 0 0,-1-1 1 0 0,0 1 0 0 0,3 4-1 0 0,32 48 64 0 0,20 25-64 0 0,46 61-16 0 0,-3 18 0 0 0,-65-99 0 0 0,12 30 16 0 0,-8-10 67 0 0,-25-48 28 0 0,12 32 7 0 0,-14-32-4 0 0,17 54 44 0 0,-15-43-86 0 0,-10-32-1 0 0,-4-5-58 0 0,0 1 1 0 0,1-1-1 0 0,-1 0 1 0 0,4 11-1 0 0,-1-4-4 0 0,-1-2 216 0 0,-5-11-37 0 0,2 0-165 0 0,0 0-1 0 0,0 0 1 0 0,0 0-1 0 0,0 0 0 0 0,0 0 1 0 0,0 0-1 0 0,0 0 1 0 0,1-1-1 0 0,-1 1 0 0 0,0 0 1 0 0,0-1-1 0 0,0 1 1 0 0,0 0-1 0 0,0-1 0 0 0,1 1 1 0 0,-1-1-1 0 0,0 0 1 0 0,0 1-1 0 0,1-1 0 0 0,-2-1 1 0 0,0 0 104 0 0,0-1 0 0 0,0 0 0 0 0,0 0-1 0 0,1 0 1 0 0,-3-5 0 0 0,-4-13 183 0 0,0 0 0 0 0,1 0 0 0 0,2-1 0 0 0,0 0 0 0 0,1 0 0 0 0,-2-42-1 0 0,6 52-235 0 0,0 0 0 0 0,1 0 0 0 0,1 0-1 0 0,0 0 1 0 0,0 0 0 0 0,1 1-1 0 0,1-1 1 0 0,0 1 0 0 0,0 0-1 0 0,1 0 1 0 0,1 0 0 0 0,-1 0 0 0 0,2 1-1 0 0,10-13 1 0 0,-6 10 145 0 0,1 0 1 0 0,1 1-1 0 0,0 1 1 0 0,0 0-1 0 0,1 1 1 0 0,0 1-1 0 0,26-14 0 0 0,-29 18 77 0 0,1 0 0 0 0,0 1-1 0 0,0 0 1 0 0,0 1-1 0 0,0 0 1 0 0,0 1-1 0 0,1 0 1 0 0,-1 1-1 0 0,1 0 1 0 0,22 2 0 0 0,-23 2-122 0 0,15 4-174 0 0,-26-6-10 0 0,0-1 0 0 0,0 0 0 0 0,0 1 0 0 0,0-1 0 0 0,0 1 0 0 0,0-1 0 0 0,0 1 0 0 0,0 0 0 0 0,0-1 0 0 0,0 1 0 0 0,0 0 0 0 0,0 0 0 0 0,0-1 0 0 0,0 2 0 0 0,42 38-1049 0 0,-40-28 443 0 0,9 35 31 0 0,-9-36 155 0 0,-6 4 70 0 0,-5 43 10 0 0,7-55 293 0 0,1 0 0 0 0,-1 1 1 0 0,1-1-1 0 0,-1 0 0 0 0,-3 6 1 0 0,-13 35-260 0 0,6-21 10 0 0,-15 25 2 0 0,11-25 27 0 0,-18 22 112 0 0,16-24 49 0 0,8-10 86 0 0,-6 7-51 0 0,-34 31 0 0 0,2-12 32 0 0,-86 51 0 0 0,101-68 49 0 0,-12 7 0 0 0,4-3-100 0 0,29-16-35 0 0,7-5-69 0 0,0-1-1 0 0,-1 1 0 0 0,1-1 0 0 0,-8 3 1 0 0,-6 2-1159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1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6447 0 0,'-1'-4'-101'0'0,"2"3"860"0"0,4 5 3411 0 0,18 20-3890 0 0,-17-18-37 0 0,0 7-48 0 0,18 37-178 0 0,-4-5-185 0 0,-7-6-29 0 0,12 27-354 0 0,-20-52 448 0 0,16 40-401 0 0,7 10 80 0 0,2-1 72 0 0,-4-7 320 0 0,4 15 43 0 0,-7 1 45 0 0,-6-1 8 0 0,-8-11-32 0 0,-8-47 1261 0 0,7-21-783 0 0,-3-3-303 0 0,-1 1-1 0 0,6-22 1 0 0,-7 20-5 0 0,1 0 0 0 0,8-18 0 0 0,-5 17-86 0 0,1 0 1 0 0,0 0-1 0 0,1 1 0 0 0,0 0 0 0 0,1 1 0 0 0,22-20 0 0 0,-26 26-7 0 0,0 1 1 0 0,-1-1-1 0 0,2 2 0 0 0,-1-1 0 0 0,0 0 0 0 0,1 1 1 0 0,-1 0-1 0 0,1 1 0 0 0,0-1 0 0 0,0 1 0 0 0,0 1 0 0 0,0-1 1 0 0,0 1-1 0 0,1 1 0 0 0,12-1 0 0 0,-11 3 50 0 0,15 6-82 0 0,-23-8-73 0 0,0 1 0 0 0,0-1 0 0 0,-1 0 1 0 0,1 0-1 0 0,0 1 0 0 0,0-1 0 0 0,-1 1 0 0 0,1-1 0 0 0,0 1 0 0 0,-1-1 0 0 0,1 1 0 0 0,0-1 0 0 0,-1 1 0 0 0,1 0 0 0 0,-1-1 1 0 0,1 2-1 0 0,25 28-4 0 0,-20-23-70 0 0,-4 5 2 0 0,4 34-5 0 0,-4-35-39 0 0,-6 3-15 0 0,-11 42-1 0 0,14-53 104 0 0,0 0 0 0 0,0 0 0 0 0,0-1 0 0 0,0 1 0 0 0,-3 5 0 0 0,0 2-40 0 0,1-4 0 0 0,0 0 0 0 0,0 0 0 0 0,0-1-1 0 0,-1 0 1 0 0,-5 8 0 0 0,2-3-18 0 0,-22 28-316 0 0,22-29 335 0 0,-23 24-199 0 0,23-25 213 0 0,2-3 4 0 0,1 1-1 0 0,-2-1 1 0 0,1-1-1 0 0,-7 6 1 0 0,-23 16-38 0 0,-8 0 8 0 0,0-6 59 0 0,5-9 16 0 0,12-5 0 0 0,-6 1 0 0 0,-22 2-794 0 0,47-8-377 0 0,-5-1-2968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1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17 11519 0 0,'-15'-16'1848'0'0,"11"25"-1972"0"0,-13 26-106 0 0,12-27-24 0 0,2 3-112 0 0,-12 32-466 0 0,12-33-206 0 0,-1 2-39 0 0,-10 34 49 0 0,11-35 244 0 0,-1 3 103 0 0,-9 40 17 0 0,10-40 89 0 0,0-1 348 0 0,-6 41 145 0 0,5-30 18 0 0,1 33 50 0 0,7 3 26 0 0,-4-60-8 0 0,0 1 0 0 0,0 0 0 0 0,0 0 0 0 0,0-1 0 0 0,0 1 0 0 0,0 0 0 0 0,1 0-1 0 0,-1 0 1 0 0,0-1 0 0 0,0 1 0 0 0,0 0 0 0 0,1 0 0 0 0,-1-1 0 0 0,0 1 0 0 0,1 0 0 0 0,-1-1-1 0 0,1 1 1 0 0,-1 0 0 0 0,1-1 0 0 0,-1 1 0 0 0,1-1 0 0 0,1 2 0 0 0,20 19 213 0 0,-21-21-206 0 0,-1 0 0 0 0,0 1 0 0 0,1-1 0 0 0,-1 1 0 0 0,1-1 0 0 0,-1 0 0 0 0,1 1 0 0 0,-1-1 0 0 0,1 0 0 0 0,-1 1 0 0 0,1-1 0 0 0,-1 0 0 0 0,1 0 0 0 0,-1 0 0 0 0,1 1 0 0 0,-1-1 0 0 0,1 0 0 0 0,-1 0-1 0 0,1 0 1 0 0,-1 0 0 0 0,2 0 0 0 0,23 0 665 0 0,0-1-1 0 0,0-1 0 0 0,26-6 0 0 0,82-21 1431 0 0,-60 11-2129 0 0,-73 18 24 0 0,83-21-592 0 0,-58 11 37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0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22 2759 0 0,'0'0'1430'0'0,"-3"-3"-125"0"0,-11-9 4848 0 0,10 11-5166 0 0,-1 0-809 0 0,-12-3-41 0 0,12 8-447 0 0,-17 12-18 0 0,16-12-66 0 0,1 3-820 0 0,-14 22 1205 0 0,14-22 332 0 0,1 1 102 0 0,-11 25 20 0 0,11-25 9 0 0,2 0 23 0 0,-7 24 16 0 0,7-25 3 0 0,1 4-45 0 0,0 1-347 0 0,1-3-20 0 0,-1 0 1 0 0,1 1 0 0 0,2 9 0 0 0,-2-9-31 0 0,4 34 188 0 0,4 17-156 0 0,0-5-74 0 0,1 13-12 0 0,-1 1 0 0 0,0 3 0 0 0,1 12 112 0 0,-2-17 442 0 0,-6-56-448 0 0,5 36 425 0 0,-1-16-218 0 0,-4-23-1 0 0,6 40-1066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1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 4607 0 0,'-4'-11'5916'0'0,"8"21"-5996"0"0,9 29-12 0 0,-10-29-4 0 0,2-3 0 0 0,22 33 16 0 0,12 15 64 0 0,-3-5 28 0 0,1 1 58 0 0,9 10 143 0 0,-38-52-183 0 0,21 29 103 0 0,-1 3-119 0 0,-1-1-3 0 0,-22-32 42 0 0,2-1-17 0 0,-1 0-1 0 0,10 14 1 0 0,-7-10-15 0 0,4 3 43 0 0,-8-9-39 0 0,-3-3-3 0 0,0 0 0 0 0,0 0-1 0 0,0 0 1 0 0,0 0 0 0 0,0-1 0 0 0,1 1 0 0 0,-1-1-1 0 0,1 1 1 0 0,4 1 0 0 0,-2 0 40 0 0,-3-2-30 0 0,0 0 1 0 0,0 0 0 0 0,0 0 0 0 0,0 0-1 0 0,0 0 1 0 0,0 0 0 0 0,0 0 0 0 0,0-1 0 0 0,3 1-1 0 0,18 4 168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1:1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468 106 3223 0 0,'5'-11'357'0'0,"1"0"-1"0"0,0 0 0 0 0,1 1 0 0 0,0 0 0 0 0,1 0 0 0 0,0 1 0 0 0,0 0 1 0 0,15-12-1 0 0,-13 18-290 0 0,-9 4-66 0 0,-5 5 0 0 0,-18 25 12 0 0,21-30-5 0 0,0 0-1 0 0,0 0 0 0 0,1 0 0 0 0,-1 0 0 0 0,0 0 0 0 0,0 0 0 0 0,0 0 0 0 0,0 0 1 0 0,-3 1-1 0 0,-2 3 19 0 0,3-3-2 0 0,0 1-1 0 0,0-1 0 0 0,0 0 0 0 0,-1 0 0 0 0,-5 2 0 0 0,-41 16 324 0 0,31-14-28 0 0,1 1 0 0 0,0 1-1 0 0,1 1 1 0 0,-18 12 0 0 0,0 2 355 0 0,28-18-558 0 0,-22 17 436 0 0,-8 10-138 0 0,29-25-354 0 0,-23 25 219 0 0,23-24-241 0 0,3-3-15 0 0,0 0 1 0 0,0 0 0 0 0,1 0-1 0 0,-7 12 1 0 0,-22 31 67 0 0,5-3-74 0 0,-2 14-16 0 0,0 19 0 0 0,23-56 0 0 0,-6 37 0 0 0,11-42 0 0 0,0 0 0 0 0,1 30 0 0 0,8 25 11 0 0,-7-70-7 0 0,0 0-1 0 0,0 0 1 0 0,1 0-1 0 0,-1 0 1 0 0,1 0-1 0 0,-1 0 1 0 0,1 0-1 0 0,0 0 1 0 0,-1-1 0 0 0,1 1-1 0 0,2 3 1 0 0,28 45 38 0 0,1-14 118 0 0,-17-24 31 0 0,7 1 8 0 0,0 0-1 0 0,1-2 1 0 0,25 10 0 0 0,-15-12 46 0 0,0-1-1 0 0,0-1 1 0 0,1-2 0 0 0,0-1 0 0 0,0-1 0 0 0,50-4 0 0 0,-40-2 53 0 0,0-2 1 0 0,0-3-1 0 0,0-1 1 0 0,64-22-1 0 0,-73 17-738 0 0,0 0 0 0 0,-1-3-1 0 0,44-27 1 0 0,-58 31-4511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0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35 3679 0 0,'0'0'3790'0'0,"-5"5"-5246"0"0,-13 16 986 0 0,13-16 58 0 0,0-6 275 0 0,-1 0 322 0 0,4 1 103 0 0,0 0 1 0 0,0 0-1 0 0,0-1 1 0 0,1 1-1 0 0,-1 0 1 0 0,0-1-1 0 0,0 0 1 0 0,-3-1-1 0 0,3 1-169 0 0,0 0 0 0 0,1 0 0 0 0,-1 0 0 0 0,0 0 0 0 0,1-1 0 0 0,-1 1 0 0 0,1 0 0 0 0,-3-3 0 0 0,0-1 81 0 0,0 2 965 0 0,1-1-750 0 0,-10-11-60 0 0,10 11 279 0 0,-1 1-503 0 0,-10-6-51 0 0,10 6 544 0 0,0 9-451 0 0,-14 18 3 0 0,14-18 235 0 0,4-2-359 0 0,0-1 0 0 0,0 0 1 0 0,0 0-1 0 0,-1 1 0 0 0,1-1 0 0 0,-3 6 0 0 0,2-4 4 0 0,0 0-1 0 0,0-1 0 0 0,0 1 0 0 0,1 0 0 0 0,0 0 1 0 0,0 7-1 0 0,-1-2 42 0 0,3 30 429 0 0,-2-28-418 0 0,5 38 405 0 0,-3-37-449 0 0,7 42 127 0 0,6 19-42 0 0,-3-13-136 0 0,4 13-13 0 0,-1 1-10 0 0,-2-1-33 0 0,-5-6 32 0 0,-4-5 11 0 0,-2-7 0 0 0,0-36-11 0 0,-1 17 942 0 0,3-41-773 0 0,0 1-144 0 0,-1 0 0 0 0,1-1 1 0 0,-1 1-1 0 0,3-6 1 0 0,-3 5-12 0 0,-1 0 1 0 0,0-1-1 0 0,-1 0 0 0 0,1 1 1 0 0,0-6-1 0 0,-2 9-2 0 0,3-12 14 0 0,8-25 113 0 0,54-131 231 0 0,-51 138-195 0 0,1 2 1 0 0,2 0-1 0 0,35-46 1 0 0,-18 35 768 0 0,-12 20-554 0 0,-14 13-356 0 0,-4 3-49 0 0,-1 1 0 0 0,1 1 1 0 0,0-1-1 0 0,0 0 1 0 0,0 1-1 0 0,8-4 1 0 0,16-8-179 0 0,-13 9-293 0 0,14-1-130 0 0,-13 4-21 0 0,16 2 55 0 0,-30 0 559 0 0,0 0 0 0 0,-1 0 1 0 0,1 0-1 0 0,-1 0 1 0 0,1 0-1 0 0,-1 1 0 0 0,1-1 1 0 0,-1 1-1 0 0,3 0 1 0 0,32 11-186 0 0,-34-11 195 0 0,0-1-1 0 0,0 1 1 0 0,0 0 0 0 0,0 0-1 0 0,0 0 1 0 0,0 0 0 0 0,2 3-1 0 0,15 9-404 0 0,-2 1-1 0 0,0 1 0 0 0,-1 0 1 0 0,21 26-1 0 0,-24-23-138 0 0,-2 1 0 0 0,0 0 0 0 0,-1 1 0 0 0,-1 0 0 0 0,-1 0 0 0 0,-1 1 0 0 0,-1 0 0 0 0,-1 0 0 0 0,4 26 0 0 0,-4 0 138 0 0,-2-1 1 0 0,-1 1-1 0 0,-7 58 1 0 0,-8-8 399 0 0,1-51 78 0 0,-7 5 204 0 0,9-31 99 0 0,-12 14 22 0 0,10-20 74 0 0,-13 9 296 0 0,11-14 126 0 0,-16 5 26 0 0,14-9-63 0 0,-17 1-298 0 0,16-6-135 0 0,-1-3-253 0 0,1 0-1 0 0,-1-1 1 0 0,1-1-1 0 0,-24-11 1 0 0,13 2-314 0 0,1-2 0 0 0,0 0 0 0 0,-43-37 0 0 0,34 20-231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2T06:10:2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6 919 0 0,'-1'-2'624'0'0,"-1"1"474"0"0,2 1-1067 0 0,0 0-1 0 0,0 0 1 0 0,-1 0-1 0 0,1-1 1 0 0,0 1 0 0 0,0 0-1 0 0,0 0 1 0 0,0 0 0 0 0,0 0-1 0 0,0 0 1 0 0,-1-1-1 0 0,1 1 1 0 0,0 0 0 0 0,0 0-1 0 0,0 0 1 0 0,0 0 0 0 0,-1 0-1 0 0,1 0 1 0 0,0 0-1 0 0,0 0 1 0 0,0 0 0 0 0,0-1-1 0 0,-1 1 1 0 0,1 0 0 0 0,0 0-1 0 0,0 0 1 0 0,0 0-1 0 0,-1 0 1 0 0,1 0 0 0 0,0 0-1 0 0,0 0 1 0 0,0 1 0 0 0,-1-1-1 0 0,1 0 1 0 0,0 0-1 0 0,0 0 1 0 0,-4 2 107 0 0,1 0 0 0 0,0 1-1 0 0,0-1 1 0 0,0 1 0 0 0,0-1 0 0 0,0 1-1 0 0,1 0 1 0 0,-1 0 0 0 0,1 1 0 0 0,0-1-1 0 0,0 0 1 0 0,0 1 0 0 0,0-1 0 0 0,-2 7-1 0 0,1-3-20 0 0,1 1-1 0 0,0 0 1 0 0,0-1-1 0 0,1 1 1 0 0,0 0-1 0 0,0 9 0 0 0,1-15 251 0 0,1 0-337 0 0,1 1 0 0 0,-1 0 0 0 0,-1-1 0 0 0,1 1-1 0 0,0 0 1 0 0,-1 0 0 0 0,1 0 0 0 0,-1 4 0 0 0,1 1 22 0 0,1-1 184 0 0,3 3-160 0 0,4 5-68 0 0,13 20 0 0 0,-13-25-11 0 0,0 1 0 0 0,0-2 0 0 0,17 14 0 0 0,-5-7-21 0 0,24 13 0 0 0,-32-20 21 0 0,1-2 0 0 0,1 1 0 0 0,15 4 0 0 0,-13-7 9 0 0,33 5 0 0 0,-25-8 42 0 0,40-6 31 0 0,-18 0-54 0 0,10-4 23 0 0,11 0 24 0 0,-16 0-60 0 0,12 0-12 0 0,-1-1 12 0 0,-1 1 36 0 0,6 0 40 0 0,-31 3 6 0 0,-28 3 8 0 0,4 1 2 0 0,64-7 160 0 0,-66 7-210 0 0,33-5 220 0 0,13-4 62 0 0,2-2 0 0 0,-46 11-281 0 0,37-10 153 0 0,-36 9-178 0 0,-2-1 17 0 0,1 0-1 0 0,15-6 0 0 0,27-9 34 0 0,13-4 0 0 0,-1 2-13 0 0,4-3 6 0 0,-11 7-1 0 0,-49 13-62 0 0,-4 0 11 0 0,1 1-1 0 0,0 0 1 0 0,13-2-1 0 0,26-3-4 0 0,-29 5-10 0 0,26 2-1 0 0,-23 1 16 0 0,33 6 1 0 0,-37-3-19 0 0,-1 0 1 0 0,26 11-1 0 0,-25-7-3 0 0,-1 0 0 0 0,21 14 0 0 0,-17-8 0 0 0,26 24 0 0 0,6 13-10 0 0,-32-31-33 0 0,26 27 32 0 0,2 7 11 0 0,-6 3 0 0 0,0 6 0 0 0,-1 6 14 0 0,-9-11 60 0 0,-19-35 42 0 0,16 23-8 0 0,-22-35-4 0 0,-1-1 20 0 0,18 27 83 0 0,-18-28 278 0 0,2 0-262 0 0,23 26-106 0 0,-23-26 87 0 0,2-3-140 0 0,27 19 0 0 0,-28-19 64 0 0,1-7-64 0 0,29-3 3 0 0,-38 4-62 0 0,0 0 0 0 0,0 0-1 0 0,-1 0 1 0 0,1 0 0 0 0,0 0 0 0 0,0-1 0 0 0,0 1 0 0 0,-1 0-1 0 0,1 0 1 0 0,0 0 0 0 0,0-1 0 0 0,-1 1 0 0 0,1 0 0 0 0,0-1-1 0 0,0 0 1 0 0,14-13 209 0 0,19-22-1 0 0,13-29 496 0 0,5-4-67 0 0,73-70 236 0 0,-91 106-658 0 0,73-55 0 0 0,-77 69-204 0 0,19-6-16 0 0,5 2 0 0 0,1 7 0 0 0,-10 7-10 0 0,-27 7-33 0 0,33 2 22 0 0,25 4-33 0 0,-2 5 1 0 0,-7 3 42 0 0,-4 3 11 0 0,0 2 0 0 0,4 6 0 0 0,6 1 0 0 0,5 4 0 0 0,5 4 0 0 0,-3 4 0 0 0,-5 0 0 0 0,-7-1 0 0 0,-1 3 0 0 0,-11-7-10 0 0,-33-21-33 0 0,32 12 32 0 0,0-7 23 0 0,-33-11 36 0 0,35-1-36 0 0,-38-4-12 0 0,29-5 0 0 0,7-6 0 0 0,-38 8 2 0 0,-8 1 15 0 0,1 0 0 0 0,15-7 1 0 0,18-8-8 0 0,5-4-10 0 0,-1-1 11 0 0,-1 0 42 0 0,-2 2 14 0 0,4 0 13 0 0,2 0 8 0 0,3 0-29 0 0,0 2-49 0 0,2 0-10 0 0,1 2 0 0 0,2 1 0 0 0,3 2 0 0 0,-1 1 0 0 0,-41 8-10 0 0,-8 3-6 0 0,0-1-1 0 0,15 0 0 0 0,22-1 5 0 0,-1 1 2 0 0,-24 4-46 0 0,41 5-22 0 0,-2 4 1 0 0,-2 4 10 0 0,1 3 14 0 0,4 4 42 0 0,5 0 1 0 0,2 1-33 0 0,-48-16 34 0 0,36 13-86 0 0,6 4-60 0 0,-6 0 3 0 0,8 4-8 0 0,-7 0 78 0 0,4 4-12 0 0,0 0 14 0 0,-2-3 75 0 0,-2-5 48 0 0,-5-7-33 0 0,-9-5 1 0 0,-25-9 42 0 0,39-2 11 0 0,-3-8 0 0 0,-3-3-10 0 0,-1-3-44 0 0,2-1-22 0 0,10-4-145 0 0,-10 4-62 0 0,-2 1-137 0 0,2 1 4 0 0,3 2 260 0 0,-13 1 70 0 0,10 0-21 0 0,-3 0 32 0 0,-1-5 11 0 0,2-5 14 0 0,4-7 52 0 0,-19 5-14 0 0,-1-1 0 0 0,-1-2 0 0 0,43-38 0 0 0,90-104 116 0 0,-104 89-104 0 0,-46 54-64 0 0,5-10-16 0 0,-7 2-61 0 0,-8 8 8 0 0,-8 19 58 0 0,-2 5 7 0 0,0-1 0 0 0,1 0 0 0 0,-1 0 0 0 0,0 0 0 0 0,1 0 0 0 0,-1 0 1 0 0,0 0-1 0 0,0 0 0 0 0,0 0 0 0 0,0 0 0 0 0,0 0 0 0 0,0 0 0 0 0,0 0 0 0 0,0 0 0 0 0,0-1 0 0 0,-4-8-8 0 0,-3 1 12 0 0,-6 4 0 0 0,3 3 15 0 0,5 3 44 0 0,-9 4-45 0 0,-3 8-2 0 0,2 5 36 0 0,4 2-52 0 0,10-18-28 0 0,-1 0 0 0 0,1 0 0 0 0,0 1 0 0 0,0-1 0 0 0,0 0 0 0 0,1 1 0 0 0,-1-1 0 0 0,0 5 0 0 0,0-1-64 0 0,-1 0-241 0 0,0 1-840 0 0,-6 30-3309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5EA36-1FB2-4C4A-A9E7-69C6000AABED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4FF94-E467-4522-9B24-CBEB0C1D3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90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FF94-E467-4522-9B24-CBEB0C1D320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63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Progressive, SA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918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ADCF-5BBA-445E-854F-43B580F6304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73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E31B-4159-8869-F9E7-83E491582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DEDEA-92A1-B89C-FF7E-79CCE4FAF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55E58-5DA9-03BD-04AB-1CC3ED4F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AB4BF-CE19-7F1F-7D05-7A2EFF3A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73C4A-4B99-0623-DCCC-167D0B54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38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9C78-3301-5629-C52D-1373470E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97C0-8F01-11B0-BEEE-F388437FF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3810-D5EF-263C-AF23-0133CE8A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72529-7BC9-2905-2511-A154E8FF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EF9BC-8A4D-F704-C7E9-1CBEC0D2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9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DA459-A781-F4C9-A5B9-4BA653ACB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51C6C-8147-F9A4-28FB-CF9386812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BE605-1B99-A454-ECB2-18F6D619A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49744-AF78-19ED-8C0C-A63CA9DC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57A3D-738B-9DA5-51C6-1FBCEC28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57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F7E7-42B0-6017-5BBA-9798514D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25DC-3D0E-FB44-EF10-60B5A5FF3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CF76C-B2DC-4B12-DBFA-39B53884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C4A46-BB13-24DA-68BF-B7EB4D24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30A46-D283-D649-16FB-A571C6A8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37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346E-3EE2-3167-D322-EB61B61F6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B61A5-C374-5FC8-183B-1B133204C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311C6-A4E5-63E5-BB1B-9F87B574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32431-8375-CF7E-5A99-F12D3822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FBCB0-37B0-F601-A33B-5F8D847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46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4587-EC80-BFA8-FDA1-9244EA93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2F64A-67CD-2E16-0559-ADA893945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ECD94-4D87-40ED-DAC8-B0F443197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76DF8-CC69-6E4A-4BD7-E0ACAB26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BB2A9-3B5C-5450-6A1C-06197C1D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BB799-BFBA-2767-52D7-ED312F4F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34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931B-EFDF-A6A4-C9A8-1AA0ABF1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1ED5F-6230-E407-6953-41EF2ADBB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8D3FC-B527-662E-12F8-8C41F4AE4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D54BA-DA50-AFFF-7A1A-BAEC13A07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C4532-D7B4-5EB5-25D2-D440E2F03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97ECB-9518-9232-6108-A7359BBE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5FA6C-0870-7F3B-2CF6-AE751A88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D6515-C860-8463-353F-489DCAE0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53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9C4A-57EC-0A9B-1159-65678337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3F9A4-27BE-73FF-68DD-57599310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01F0A-90BE-D8A0-A0A9-726506D7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5614B-580E-398C-874F-F9EAFD5A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66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C9941-5747-E9F2-7E47-D6719AFE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A6195-8D6A-DFA7-5831-114C260E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D4AEA-2C71-67E8-28EA-E3C7422C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58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B8A5-20AB-86C8-5B7F-2666BD69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E93F-1FCD-156B-3F7E-18091167E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F1822-C238-4D32-B5C3-745DE7158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1D7C8-BD49-E3E2-8407-B040397A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99902-FFD0-B001-2F1C-D573D353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84FFD-A046-DE95-2EAB-5B0B2F4A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0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7C06-6BC0-02A1-E914-0B8DDD70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2A317-B456-B62C-1423-F492CA227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C1961-A930-9CCE-C7BC-F6C0660E9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9587B-6B31-927E-3367-5F373A6E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BD7BC-2AE8-B46F-07D5-1FBB5E8E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48DBB-3065-11E2-78C7-B4FD954D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24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D7ED9-358E-426B-A218-B152E559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C925D-D0D4-9C13-BB03-E56B6709D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9E522-CEFB-BF1B-79DA-710972DCE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E8CB3-40FF-4F0E-BDE3-43C767DE2D16}" type="datetimeFigureOut">
              <a:rPr lang="en-IN" smtClean="0"/>
              <a:t>22-07-2023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C25D7-E8BC-F10E-59C3-D0FF36B7C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65835-A9C2-6A52-88C2-EFB7E90F6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BFB99-0489-4E5A-A320-FD26F9ACBB3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2" descr="upGrad Logo Download- The Logo Finder">
            <a:extLst>
              <a:ext uri="{FF2B5EF4-FFF2-40B4-BE49-F238E27FC236}">
                <a16:creationId xmlns:a16="http://schemas.microsoft.com/office/drawing/2014/main" id="{A7254EAC-281E-93E8-980B-01F3FE836B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415" y="1"/>
            <a:ext cx="154422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8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.png"/><Relationship Id="rId21" Type="http://schemas.openxmlformats.org/officeDocument/2006/relationships/image" Target="../media/image18.png"/><Relationship Id="rId42" Type="http://schemas.openxmlformats.org/officeDocument/2006/relationships/customXml" Target="../ink/ink23.xml"/><Relationship Id="rId63" Type="http://schemas.openxmlformats.org/officeDocument/2006/relationships/image" Target="../media/image39.png"/><Relationship Id="rId84" Type="http://schemas.openxmlformats.org/officeDocument/2006/relationships/customXml" Target="../ink/ink44.xml"/><Relationship Id="rId138" Type="http://schemas.openxmlformats.org/officeDocument/2006/relationships/customXml" Target="../ink/ink71.xml"/><Relationship Id="rId16" Type="http://schemas.openxmlformats.org/officeDocument/2006/relationships/customXml" Target="../ink/ink10.xml"/><Relationship Id="rId107" Type="http://schemas.openxmlformats.org/officeDocument/2006/relationships/image" Target="../media/image61.png"/><Relationship Id="rId11" Type="http://schemas.openxmlformats.org/officeDocument/2006/relationships/image" Target="../media/image13.png"/><Relationship Id="rId32" Type="http://schemas.openxmlformats.org/officeDocument/2006/relationships/customXml" Target="../ink/ink18.xml"/><Relationship Id="rId37" Type="http://schemas.openxmlformats.org/officeDocument/2006/relationships/image" Target="../media/image26.png"/><Relationship Id="rId53" Type="http://schemas.openxmlformats.org/officeDocument/2006/relationships/image" Target="../media/image34.png"/><Relationship Id="rId58" Type="http://schemas.openxmlformats.org/officeDocument/2006/relationships/customXml" Target="../ink/ink31.xml"/><Relationship Id="rId74" Type="http://schemas.openxmlformats.org/officeDocument/2006/relationships/customXml" Target="../ink/ink39.xml"/><Relationship Id="rId79" Type="http://schemas.openxmlformats.org/officeDocument/2006/relationships/image" Target="../media/image47.png"/><Relationship Id="rId102" Type="http://schemas.openxmlformats.org/officeDocument/2006/relationships/customXml" Target="../ink/ink53.xml"/><Relationship Id="rId123" Type="http://schemas.openxmlformats.org/officeDocument/2006/relationships/image" Target="../media/image69.png"/><Relationship Id="rId128" Type="http://schemas.openxmlformats.org/officeDocument/2006/relationships/customXml" Target="../ink/ink66.xml"/><Relationship Id="rId5" Type="http://schemas.openxmlformats.org/officeDocument/2006/relationships/image" Target="../media/image9.png"/><Relationship Id="rId90" Type="http://schemas.openxmlformats.org/officeDocument/2006/relationships/customXml" Target="../ink/ink47.xml"/><Relationship Id="rId95" Type="http://schemas.openxmlformats.org/officeDocument/2006/relationships/image" Target="../media/image55.png"/><Relationship Id="rId22" Type="http://schemas.openxmlformats.org/officeDocument/2006/relationships/customXml" Target="../ink/ink13.xml"/><Relationship Id="rId27" Type="http://schemas.openxmlformats.org/officeDocument/2006/relationships/image" Target="../media/image21.png"/><Relationship Id="rId43" Type="http://schemas.openxmlformats.org/officeDocument/2006/relationships/image" Target="../media/image29.png"/><Relationship Id="rId48" Type="http://schemas.openxmlformats.org/officeDocument/2006/relationships/customXml" Target="../ink/ink26.xml"/><Relationship Id="rId64" Type="http://schemas.openxmlformats.org/officeDocument/2006/relationships/customXml" Target="../ink/ink34.xml"/><Relationship Id="rId69" Type="http://schemas.openxmlformats.org/officeDocument/2006/relationships/image" Target="../media/image42.png"/><Relationship Id="rId113" Type="http://schemas.openxmlformats.org/officeDocument/2006/relationships/image" Target="../media/image64.png"/><Relationship Id="rId118" Type="http://schemas.openxmlformats.org/officeDocument/2006/relationships/customXml" Target="../ink/ink61.xml"/><Relationship Id="rId134" Type="http://schemas.openxmlformats.org/officeDocument/2006/relationships/customXml" Target="../ink/ink69.xml"/><Relationship Id="rId139" Type="http://schemas.openxmlformats.org/officeDocument/2006/relationships/image" Target="../media/image77.png"/><Relationship Id="rId80" Type="http://schemas.openxmlformats.org/officeDocument/2006/relationships/customXml" Target="../ink/ink42.xml"/><Relationship Id="rId85" Type="http://schemas.openxmlformats.org/officeDocument/2006/relationships/image" Target="../media/image50.png"/><Relationship Id="rId12" Type="http://schemas.openxmlformats.org/officeDocument/2006/relationships/customXml" Target="../ink/ink8.xml"/><Relationship Id="rId17" Type="http://schemas.openxmlformats.org/officeDocument/2006/relationships/image" Target="../media/image16.png"/><Relationship Id="rId33" Type="http://schemas.openxmlformats.org/officeDocument/2006/relationships/image" Target="../media/image24.png"/><Relationship Id="rId38" Type="http://schemas.openxmlformats.org/officeDocument/2006/relationships/customXml" Target="../ink/ink21.xml"/><Relationship Id="rId59" Type="http://schemas.openxmlformats.org/officeDocument/2006/relationships/image" Target="../media/image37.png"/><Relationship Id="rId103" Type="http://schemas.openxmlformats.org/officeDocument/2006/relationships/image" Target="../media/image59.png"/><Relationship Id="rId108" Type="http://schemas.openxmlformats.org/officeDocument/2006/relationships/customXml" Target="../ink/ink56.xml"/><Relationship Id="rId124" Type="http://schemas.openxmlformats.org/officeDocument/2006/relationships/customXml" Target="../ink/ink64.xml"/><Relationship Id="rId129" Type="http://schemas.openxmlformats.org/officeDocument/2006/relationships/image" Target="../media/image72.png"/><Relationship Id="rId54" Type="http://schemas.openxmlformats.org/officeDocument/2006/relationships/customXml" Target="../ink/ink29.xml"/><Relationship Id="rId70" Type="http://schemas.openxmlformats.org/officeDocument/2006/relationships/customXml" Target="../ink/ink37.xml"/><Relationship Id="rId75" Type="http://schemas.openxmlformats.org/officeDocument/2006/relationships/image" Target="../media/image45.png"/><Relationship Id="rId91" Type="http://schemas.openxmlformats.org/officeDocument/2006/relationships/image" Target="../media/image53.png"/><Relationship Id="rId96" Type="http://schemas.openxmlformats.org/officeDocument/2006/relationships/customXml" Target="../ink/ink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23" Type="http://schemas.openxmlformats.org/officeDocument/2006/relationships/image" Target="../media/image19.png"/><Relationship Id="rId28" Type="http://schemas.openxmlformats.org/officeDocument/2006/relationships/customXml" Target="../ink/ink16.xml"/><Relationship Id="rId49" Type="http://schemas.openxmlformats.org/officeDocument/2006/relationships/image" Target="../media/image32.png"/><Relationship Id="rId114" Type="http://schemas.openxmlformats.org/officeDocument/2006/relationships/customXml" Target="../ink/ink59.xml"/><Relationship Id="rId119" Type="http://schemas.openxmlformats.org/officeDocument/2006/relationships/image" Target="../media/image67.png"/><Relationship Id="rId44" Type="http://schemas.openxmlformats.org/officeDocument/2006/relationships/customXml" Target="../ink/ink24.xml"/><Relationship Id="rId60" Type="http://schemas.openxmlformats.org/officeDocument/2006/relationships/customXml" Target="../ink/ink32.xml"/><Relationship Id="rId65" Type="http://schemas.openxmlformats.org/officeDocument/2006/relationships/image" Target="../media/image40.png"/><Relationship Id="rId81" Type="http://schemas.openxmlformats.org/officeDocument/2006/relationships/image" Target="../media/image48.png"/><Relationship Id="rId86" Type="http://schemas.openxmlformats.org/officeDocument/2006/relationships/customXml" Target="../ink/ink45.xml"/><Relationship Id="rId130" Type="http://schemas.openxmlformats.org/officeDocument/2006/relationships/customXml" Target="../ink/ink67.xml"/><Relationship Id="rId135" Type="http://schemas.openxmlformats.org/officeDocument/2006/relationships/image" Target="../media/image75.png"/><Relationship Id="rId13" Type="http://schemas.openxmlformats.org/officeDocument/2006/relationships/image" Target="../media/image14.png"/><Relationship Id="rId18" Type="http://schemas.openxmlformats.org/officeDocument/2006/relationships/customXml" Target="../ink/ink11.xml"/><Relationship Id="rId39" Type="http://schemas.openxmlformats.org/officeDocument/2006/relationships/image" Target="../media/image27.png"/><Relationship Id="rId109" Type="http://schemas.openxmlformats.org/officeDocument/2006/relationships/image" Target="../media/image62.png"/><Relationship Id="rId34" Type="http://schemas.openxmlformats.org/officeDocument/2006/relationships/customXml" Target="../ink/ink19.xml"/><Relationship Id="rId50" Type="http://schemas.openxmlformats.org/officeDocument/2006/relationships/customXml" Target="../ink/ink27.xml"/><Relationship Id="rId55" Type="http://schemas.openxmlformats.org/officeDocument/2006/relationships/image" Target="../media/image35.png"/><Relationship Id="rId76" Type="http://schemas.openxmlformats.org/officeDocument/2006/relationships/customXml" Target="../ink/ink40.xml"/><Relationship Id="rId97" Type="http://schemas.openxmlformats.org/officeDocument/2006/relationships/image" Target="../media/image56.png"/><Relationship Id="rId104" Type="http://schemas.openxmlformats.org/officeDocument/2006/relationships/customXml" Target="../ink/ink54.xml"/><Relationship Id="rId120" Type="http://schemas.openxmlformats.org/officeDocument/2006/relationships/customXml" Target="../ink/ink62.xml"/><Relationship Id="rId125" Type="http://schemas.openxmlformats.org/officeDocument/2006/relationships/image" Target="../media/image70.png"/><Relationship Id="rId7" Type="http://schemas.openxmlformats.org/officeDocument/2006/relationships/image" Target="../media/image10.png"/><Relationship Id="rId71" Type="http://schemas.openxmlformats.org/officeDocument/2006/relationships/image" Target="../media/image43.png"/><Relationship Id="rId92" Type="http://schemas.openxmlformats.org/officeDocument/2006/relationships/customXml" Target="../ink/ink48.xml"/><Relationship Id="rId2" Type="http://schemas.openxmlformats.org/officeDocument/2006/relationships/customXml" Target="../ink/ink3.xml"/><Relationship Id="rId29" Type="http://schemas.openxmlformats.org/officeDocument/2006/relationships/image" Target="../media/image22.png"/><Relationship Id="rId24" Type="http://schemas.openxmlformats.org/officeDocument/2006/relationships/customXml" Target="../ink/ink14.xml"/><Relationship Id="rId40" Type="http://schemas.openxmlformats.org/officeDocument/2006/relationships/customXml" Target="../ink/ink22.xml"/><Relationship Id="rId45" Type="http://schemas.openxmlformats.org/officeDocument/2006/relationships/image" Target="../media/image30.png"/><Relationship Id="rId66" Type="http://schemas.openxmlformats.org/officeDocument/2006/relationships/customXml" Target="../ink/ink35.xml"/><Relationship Id="rId87" Type="http://schemas.openxmlformats.org/officeDocument/2006/relationships/image" Target="../media/image51.png"/><Relationship Id="rId110" Type="http://schemas.openxmlformats.org/officeDocument/2006/relationships/customXml" Target="../ink/ink57.xml"/><Relationship Id="rId115" Type="http://schemas.openxmlformats.org/officeDocument/2006/relationships/image" Target="../media/image65.png"/><Relationship Id="rId131" Type="http://schemas.openxmlformats.org/officeDocument/2006/relationships/image" Target="../media/image73.png"/><Relationship Id="rId136" Type="http://schemas.openxmlformats.org/officeDocument/2006/relationships/customXml" Target="../ink/ink70.xml"/><Relationship Id="rId61" Type="http://schemas.openxmlformats.org/officeDocument/2006/relationships/image" Target="../media/image38.png"/><Relationship Id="rId82" Type="http://schemas.openxmlformats.org/officeDocument/2006/relationships/customXml" Target="../ink/ink43.xml"/><Relationship Id="rId19" Type="http://schemas.openxmlformats.org/officeDocument/2006/relationships/image" Target="../media/image17.png"/><Relationship Id="rId14" Type="http://schemas.openxmlformats.org/officeDocument/2006/relationships/customXml" Target="../ink/ink9.xml"/><Relationship Id="rId30" Type="http://schemas.openxmlformats.org/officeDocument/2006/relationships/customXml" Target="../ink/ink17.xml"/><Relationship Id="rId35" Type="http://schemas.openxmlformats.org/officeDocument/2006/relationships/image" Target="../media/image25.png"/><Relationship Id="rId56" Type="http://schemas.openxmlformats.org/officeDocument/2006/relationships/customXml" Target="../ink/ink30.xml"/><Relationship Id="rId77" Type="http://schemas.openxmlformats.org/officeDocument/2006/relationships/image" Target="../media/image46.png"/><Relationship Id="rId100" Type="http://schemas.openxmlformats.org/officeDocument/2006/relationships/customXml" Target="../ink/ink52.xml"/><Relationship Id="rId105" Type="http://schemas.openxmlformats.org/officeDocument/2006/relationships/image" Target="../media/image60.png"/><Relationship Id="rId126" Type="http://schemas.openxmlformats.org/officeDocument/2006/relationships/customXml" Target="../ink/ink65.xml"/><Relationship Id="rId8" Type="http://schemas.openxmlformats.org/officeDocument/2006/relationships/customXml" Target="../ink/ink6.xml"/><Relationship Id="rId51" Type="http://schemas.openxmlformats.org/officeDocument/2006/relationships/image" Target="../media/image33.png"/><Relationship Id="rId72" Type="http://schemas.openxmlformats.org/officeDocument/2006/relationships/customXml" Target="../ink/ink38.xml"/><Relationship Id="rId93" Type="http://schemas.openxmlformats.org/officeDocument/2006/relationships/image" Target="../media/image54.png"/><Relationship Id="rId98" Type="http://schemas.openxmlformats.org/officeDocument/2006/relationships/customXml" Target="../ink/ink51.xml"/><Relationship Id="rId121" Type="http://schemas.openxmlformats.org/officeDocument/2006/relationships/image" Target="../media/image68.png"/><Relationship Id="rId3" Type="http://schemas.openxmlformats.org/officeDocument/2006/relationships/image" Target="../media/image8.png"/><Relationship Id="rId25" Type="http://schemas.openxmlformats.org/officeDocument/2006/relationships/image" Target="../media/image20.png"/><Relationship Id="rId46" Type="http://schemas.openxmlformats.org/officeDocument/2006/relationships/customXml" Target="../ink/ink25.xml"/><Relationship Id="rId67" Type="http://schemas.openxmlformats.org/officeDocument/2006/relationships/image" Target="../media/image41.png"/><Relationship Id="rId116" Type="http://schemas.openxmlformats.org/officeDocument/2006/relationships/customXml" Target="../ink/ink60.xml"/><Relationship Id="rId137" Type="http://schemas.openxmlformats.org/officeDocument/2006/relationships/image" Target="../media/image76.png"/><Relationship Id="rId20" Type="http://schemas.openxmlformats.org/officeDocument/2006/relationships/customXml" Target="../ink/ink12.xml"/><Relationship Id="rId41" Type="http://schemas.openxmlformats.org/officeDocument/2006/relationships/image" Target="../media/image28.png"/><Relationship Id="rId62" Type="http://schemas.openxmlformats.org/officeDocument/2006/relationships/customXml" Target="../ink/ink33.xml"/><Relationship Id="rId83" Type="http://schemas.openxmlformats.org/officeDocument/2006/relationships/image" Target="../media/image49.png"/><Relationship Id="rId88" Type="http://schemas.openxmlformats.org/officeDocument/2006/relationships/customXml" Target="../ink/ink46.xml"/><Relationship Id="rId111" Type="http://schemas.openxmlformats.org/officeDocument/2006/relationships/image" Target="../media/image63.png"/><Relationship Id="rId132" Type="http://schemas.openxmlformats.org/officeDocument/2006/relationships/customXml" Target="../ink/ink68.xml"/><Relationship Id="rId15" Type="http://schemas.openxmlformats.org/officeDocument/2006/relationships/image" Target="../media/image15.png"/><Relationship Id="rId36" Type="http://schemas.openxmlformats.org/officeDocument/2006/relationships/customXml" Target="../ink/ink20.xml"/><Relationship Id="rId57" Type="http://schemas.openxmlformats.org/officeDocument/2006/relationships/image" Target="../media/image36.png"/><Relationship Id="rId106" Type="http://schemas.openxmlformats.org/officeDocument/2006/relationships/customXml" Target="../ink/ink55.xml"/><Relationship Id="rId127" Type="http://schemas.openxmlformats.org/officeDocument/2006/relationships/image" Target="../media/image71.png"/><Relationship Id="rId10" Type="http://schemas.openxmlformats.org/officeDocument/2006/relationships/customXml" Target="../ink/ink7.xml"/><Relationship Id="rId31" Type="http://schemas.openxmlformats.org/officeDocument/2006/relationships/image" Target="../media/image23.png"/><Relationship Id="rId52" Type="http://schemas.openxmlformats.org/officeDocument/2006/relationships/customXml" Target="../ink/ink28.xml"/><Relationship Id="rId73" Type="http://schemas.openxmlformats.org/officeDocument/2006/relationships/image" Target="../media/image44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57.png"/><Relationship Id="rId101" Type="http://schemas.openxmlformats.org/officeDocument/2006/relationships/image" Target="../media/image58.png"/><Relationship Id="rId122" Type="http://schemas.openxmlformats.org/officeDocument/2006/relationships/customXml" Target="../ink/ink63.xml"/><Relationship Id="rId4" Type="http://schemas.openxmlformats.org/officeDocument/2006/relationships/customXml" Target="../ink/ink4.xml"/><Relationship Id="rId9" Type="http://schemas.openxmlformats.org/officeDocument/2006/relationships/image" Target="../media/image12.png"/><Relationship Id="rId26" Type="http://schemas.openxmlformats.org/officeDocument/2006/relationships/customXml" Target="../ink/ink15.xml"/><Relationship Id="rId47" Type="http://schemas.openxmlformats.org/officeDocument/2006/relationships/image" Target="../media/image31.png"/><Relationship Id="rId68" Type="http://schemas.openxmlformats.org/officeDocument/2006/relationships/customXml" Target="../ink/ink36.xml"/><Relationship Id="rId89" Type="http://schemas.openxmlformats.org/officeDocument/2006/relationships/image" Target="../media/image52.png"/><Relationship Id="rId112" Type="http://schemas.openxmlformats.org/officeDocument/2006/relationships/customXml" Target="../ink/ink58.xml"/><Relationship Id="rId133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eltarion.com/knowledge-center/documentation/modeling-view/build-an-ai-model/blocks/bert-encoder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pdf/1810.04805.pdf" TargetMode="External"/><Relationship Id="rId4" Type="http://schemas.openxmlformats.org/officeDocument/2006/relationships/hyperlink" Target="http://jalammar.github.io/illustrated-bert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emblyai.com/blog/how-chatgpt-actually-works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jpeg"/><Relationship Id="rId5" Type="http://schemas.microsoft.com/office/2007/relationships/hdphoto" Target="../media/hdphoto2.wdp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nva.com/?highlight=textToImage" TargetMode="External"/><Relationship Id="rId3" Type="http://schemas.openxmlformats.org/officeDocument/2006/relationships/hyperlink" Target="https://www.linkedin.com/posts/mayank-kumar-5573243_education-technology-learning-activity-7046334211317710848-CcOR?utm_source=share&amp;utm_medium=member_desktop" TargetMode="External"/><Relationship Id="rId7" Type="http://schemas.openxmlformats.org/officeDocument/2006/relationships/hyperlink" Target="https://blogs.microsoft.com/blog/2023/03/16/introducing-microsoft-365-copilot-your-copilot-for-work/" TargetMode="External"/><Relationship Id="rId2" Type="http://schemas.openxmlformats.org/officeDocument/2006/relationships/hyperlink" Target="https://blog.khanacademy.org/sal-khans-2023-ted-talk-ai-in-the-classroom-can-transform-educatio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alesforce.com/news/press-releases/2023/03/07/einstein-generative-ai/" TargetMode="External"/><Relationship Id="rId5" Type="http://schemas.openxmlformats.org/officeDocument/2006/relationships/hyperlink" Target="https://www.khanacademy.org/khan-labs" TargetMode="External"/><Relationship Id="rId4" Type="http://schemas.openxmlformats.org/officeDocument/2006/relationships/hyperlink" Target="https://www.chegg.com/cheggmate" TargetMode="External"/><Relationship Id="rId9" Type="http://schemas.openxmlformats.org/officeDocument/2006/relationships/hyperlink" Target="https://www.bing.com/images/create/a-train-riding-a-wave/645250c529aa41768fcb7f6a7ec51f48?FORM=GENC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umit khatri on LinkedIn: What is ChatGPT?">
            <a:extLst>
              <a:ext uri="{FF2B5EF4-FFF2-40B4-BE49-F238E27FC236}">
                <a16:creationId xmlns:a16="http://schemas.microsoft.com/office/drawing/2014/main" id="{A4DA5B9F-7F3E-E76C-5393-938CF5C3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FF7"/>
              </a:clrFrom>
              <a:clrTo>
                <a:srgbClr val="FDFF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320" y="1812957"/>
            <a:ext cx="3792825" cy="379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9B187-5D0F-56A6-85A3-12D2AD47090F}"/>
              </a:ext>
            </a:extLst>
          </p:cNvPr>
          <p:cNvGrpSpPr/>
          <p:nvPr/>
        </p:nvGrpSpPr>
        <p:grpSpPr>
          <a:xfrm>
            <a:off x="-1971973" y="-1065648"/>
            <a:ext cx="9603663" cy="9295248"/>
            <a:chOff x="-398984" y="-150095"/>
            <a:chExt cx="8016827" cy="758613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C4D2D6-DC5E-BF4A-1F75-C9AF145ADA60}"/>
                </a:ext>
              </a:extLst>
            </p:cNvPr>
            <p:cNvSpPr/>
            <p:nvPr/>
          </p:nvSpPr>
          <p:spPr>
            <a:xfrm>
              <a:off x="-398984" y="-150095"/>
              <a:ext cx="8016827" cy="758613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67C51C8-A6C2-CC19-3926-1D8C03B80C97}"/>
                </a:ext>
              </a:extLst>
            </p:cNvPr>
            <p:cNvSpPr/>
            <p:nvPr/>
          </p:nvSpPr>
          <p:spPr>
            <a:xfrm>
              <a:off x="-237066" y="-150095"/>
              <a:ext cx="7727371" cy="7586133"/>
            </a:xfrm>
            <a:prstGeom prst="ellipse">
              <a:avLst/>
            </a:prstGeom>
            <a:solidFill>
              <a:srgbClr val="F5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64AF41-18A3-3C0F-2A7F-08FBAAEAA1DE}"/>
              </a:ext>
            </a:extLst>
          </p:cNvPr>
          <p:cNvSpPr txBox="1"/>
          <p:nvPr/>
        </p:nvSpPr>
        <p:spPr>
          <a:xfrm>
            <a:off x="342021" y="1720840"/>
            <a:ext cx="66882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Workshop on Generative AI</a:t>
            </a:r>
          </a:p>
          <a:p>
            <a:r>
              <a:rPr lang="en-IN" sz="5400" b="1" i="1" spc="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The Text aspects</a:t>
            </a:r>
            <a:endParaRPr lang="en-IN" sz="5400" b="1" i="1" spc="6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CB6F9B-E587-4B6D-7146-39264D1D5E5C}"/>
              </a:ext>
            </a:extLst>
          </p:cNvPr>
          <p:cNvGrpSpPr/>
          <p:nvPr/>
        </p:nvGrpSpPr>
        <p:grpSpPr>
          <a:xfrm>
            <a:off x="212498" y="-163627"/>
            <a:ext cx="2275064" cy="2275064"/>
            <a:chOff x="860211" y="-169343"/>
            <a:chExt cx="2275064" cy="2275064"/>
          </a:xfrm>
        </p:grpSpPr>
        <p:pic>
          <p:nvPicPr>
            <p:cNvPr id="9" name="Picture 2" descr="upGrad Logo PNG Transparent Background Free Download">
              <a:extLst>
                <a:ext uri="{FF2B5EF4-FFF2-40B4-BE49-F238E27FC236}">
                  <a16:creationId xmlns:a16="http://schemas.microsoft.com/office/drawing/2014/main" id="{0ED3D46D-62EC-F8C5-BE50-642DBFEC7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11" y="-169343"/>
              <a:ext cx="2275064" cy="227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8C6E27-A1B7-2D4A-12CC-84ED632E7629}"/>
                </a:ext>
              </a:extLst>
            </p:cNvPr>
            <p:cNvSpPr txBox="1"/>
            <p:nvPr/>
          </p:nvSpPr>
          <p:spPr>
            <a:xfrm>
              <a:off x="947876" y="1224170"/>
              <a:ext cx="12750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i="1" dirty="0">
                  <a:latin typeface="Century Schoolbook" panose="02040604050505020304" pitchFamily="18" charset="0"/>
                </a:rPr>
                <a:t>Presents</a:t>
              </a:r>
              <a:endParaRPr lang="en-IN" sz="1600" dirty="0"/>
            </a:p>
          </p:txBody>
        </p:sp>
      </p:grpSp>
      <p:sp>
        <p:nvSpPr>
          <p:cNvPr id="15" name="Rectangle: Rounded Corners 30">
            <a:extLst>
              <a:ext uri="{FF2B5EF4-FFF2-40B4-BE49-F238E27FC236}">
                <a16:creationId xmlns:a16="http://schemas.microsoft.com/office/drawing/2014/main" id="{9CA9CF0C-0BF5-3E1E-91AE-5AF4EA73ABEC}"/>
              </a:ext>
            </a:extLst>
          </p:cNvPr>
          <p:cNvSpPr/>
          <p:nvPr/>
        </p:nvSpPr>
        <p:spPr>
          <a:xfrm>
            <a:off x="8437912" y="1615879"/>
            <a:ext cx="533400" cy="601980"/>
          </a:xfrm>
          <a:custGeom>
            <a:avLst/>
            <a:gdLst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36831 w 533400"/>
              <a:gd name="connsiteY6" fmla="*/ 495300 h 495300"/>
              <a:gd name="connsiteX7" fmla="*/ 0 w 533400"/>
              <a:gd name="connsiteY7" fmla="*/ 458469 h 495300"/>
              <a:gd name="connsiteX8" fmla="*/ 0 w 533400"/>
              <a:gd name="connsiteY8" fmla="*/ 36831 h 495300"/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220980 w 533400"/>
              <a:gd name="connsiteY6" fmla="*/ 491490 h 495300"/>
              <a:gd name="connsiteX7" fmla="*/ 36831 w 533400"/>
              <a:gd name="connsiteY7" fmla="*/ 495300 h 495300"/>
              <a:gd name="connsiteX8" fmla="*/ 0 w 533400"/>
              <a:gd name="connsiteY8" fmla="*/ 458469 h 495300"/>
              <a:gd name="connsiteX9" fmla="*/ 0 w 533400"/>
              <a:gd name="connsiteY9" fmla="*/ 36831 h 49530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137160 w 533400"/>
              <a:gd name="connsiteY6" fmla="*/ 502920 h 502920"/>
              <a:gd name="connsiteX7" fmla="*/ 36831 w 533400"/>
              <a:gd name="connsiteY7" fmla="*/ 495300 h 502920"/>
              <a:gd name="connsiteX8" fmla="*/ 0 w 533400"/>
              <a:gd name="connsiteY8" fmla="*/ 458469 h 502920"/>
              <a:gd name="connsiteX9" fmla="*/ 0 w 533400"/>
              <a:gd name="connsiteY9" fmla="*/ 36831 h 50292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137160 w 533400"/>
              <a:gd name="connsiteY7" fmla="*/ 502920 h 502920"/>
              <a:gd name="connsiteX8" fmla="*/ 36831 w 533400"/>
              <a:gd name="connsiteY8" fmla="*/ 495300 h 502920"/>
              <a:gd name="connsiteX9" fmla="*/ 0 w 533400"/>
              <a:gd name="connsiteY9" fmla="*/ 458469 h 502920"/>
              <a:gd name="connsiteX10" fmla="*/ 0 w 533400"/>
              <a:gd name="connsiteY10" fmla="*/ 36831 h 50292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232410 w 533400"/>
              <a:gd name="connsiteY7" fmla="*/ 502920 h 502920"/>
              <a:gd name="connsiteX8" fmla="*/ 137160 w 533400"/>
              <a:gd name="connsiteY8" fmla="*/ 502920 h 502920"/>
              <a:gd name="connsiteX9" fmla="*/ 36831 w 533400"/>
              <a:gd name="connsiteY9" fmla="*/ 495300 h 502920"/>
              <a:gd name="connsiteX10" fmla="*/ 0 w 533400"/>
              <a:gd name="connsiteY10" fmla="*/ 458469 h 502920"/>
              <a:gd name="connsiteX11" fmla="*/ 0 w 533400"/>
              <a:gd name="connsiteY11" fmla="*/ 36831 h 50292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601980">
                <a:moveTo>
                  <a:pt x="0" y="36831"/>
                </a:moveTo>
                <a:cubicBezTo>
                  <a:pt x="0" y="16490"/>
                  <a:pt x="16490" y="0"/>
                  <a:pt x="36831" y="0"/>
                </a:cubicBezTo>
                <a:lnTo>
                  <a:pt x="496569" y="0"/>
                </a:lnTo>
                <a:cubicBezTo>
                  <a:pt x="516910" y="0"/>
                  <a:pt x="533400" y="16490"/>
                  <a:pt x="533400" y="36831"/>
                </a:cubicBezTo>
                <a:lnTo>
                  <a:pt x="533400" y="458469"/>
                </a:lnTo>
                <a:cubicBezTo>
                  <a:pt x="533400" y="478810"/>
                  <a:pt x="516910" y="495300"/>
                  <a:pt x="496569" y="495300"/>
                </a:cubicBezTo>
                <a:lnTo>
                  <a:pt x="365760" y="502920"/>
                </a:lnTo>
                <a:cubicBezTo>
                  <a:pt x="327141" y="514314"/>
                  <a:pt x="332525" y="535475"/>
                  <a:pt x="339090" y="601980"/>
                </a:cubicBezTo>
                <a:cubicBezTo>
                  <a:pt x="292386" y="589566"/>
                  <a:pt x="303530" y="509270"/>
                  <a:pt x="137160" y="502920"/>
                </a:cubicBezTo>
                <a:lnTo>
                  <a:pt x="36831" y="495300"/>
                </a:lnTo>
                <a:cubicBezTo>
                  <a:pt x="16490" y="495300"/>
                  <a:pt x="0" y="478810"/>
                  <a:pt x="0" y="458469"/>
                </a:cubicBezTo>
                <a:lnTo>
                  <a:pt x="0" y="36831"/>
                </a:lnTo>
                <a:close/>
              </a:path>
            </a:pathLst>
          </a:custGeom>
          <a:solidFill>
            <a:srgbClr val="F52D3E"/>
          </a:solidFill>
          <a:ln>
            <a:noFill/>
          </a:ln>
          <a:effectLst>
            <a:outerShdw blurRad="1524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30">
            <a:extLst>
              <a:ext uri="{FF2B5EF4-FFF2-40B4-BE49-F238E27FC236}">
                <a16:creationId xmlns:a16="http://schemas.microsoft.com/office/drawing/2014/main" id="{C52EBBF2-222C-B8E1-668D-C5615D685F7D}"/>
              </a:ext>
            </a:extLst>
          </p:cNvPr>
          <p:cNvSpPr/>
          <p:nvPr/>
        </p:nvSpPr>
        <p:spPr>
          <a:xfrm rot="19975608">
            <a:off x="7965061" y="2676005"/>
            <a:ext cx="398742" cy="472250"/>
          </a:xfrm>
          <a:custGeom>
            <a:avLst/>
            <a:gdLst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36831 w 533400"/>
              <a:gd name="connsiteY6" fmla="*/ 495300 h 495300"/>
              <a:gd name="connsiteX7" fmla="*/ 0 w 533400"/>
              <a:gd name="connsiteY7" fmla="*/ 458469 h 495300"/>
              <a:gd name="connsiteX8" fmla="*/ 0 w 533400"/>
              <a:gd name="connsiteY8" fmla="*/ 36831 h 495300"/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220980 w 533400"/>
              <a:gd name="connsiteY6" fmla="*/ 491490 h 495300"/>
              <a:gd name="connsiteX7" fmla="*/ 36831 w 533400"/>
              <a:gd name="connsiteY7" fmla="*/ 495300 h 495300"/>
              <a:gd name="connsiteX8" fmla="*/ 0 w 533400"/>
              <a:gd name="connsiteY8" fmla="*/ 458469 h 495300"/>
              <a:gd name="connsiteX9" fmla="*/ 0 w 533400"/>
              <a:gd name="connsiteY9" fmla="*/ 36831 h 49530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137160 w 533400"/>
              <a:gd name="connsiteY6" fmla="*/ 502920 h 502920"/>
              <a:gd name="connsiteX7" fmla="*/ 36831 w 533400"/>
              <a:gd name="connsiteY7" fmla="*/ 495300 h 502920"/>
              <a:gd name="connsiteX8" fmla="*/ 0 w 533400"/>
              <a:gd name="connsiteY8" fmla="*/ 458469 h 502920"/>
              <a:gd name="connsiteX9" fmla="*/ 0 w 533400"/>
              <a:gd name="connsiteY9" fmla="*/ 36831 h 50292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137160 w 533400"/>
              <a:gd name="connsiteY7" fmla="*/ 502920 h 502920"/>
              <a:gd name="connsiteX8" fmla="*/ 36831 w 533400"/>
              <a:gd name="connsiteY8" fmla="*/ 495300 h 502920"/>
              <a:gd name="connsiteX9" fmla="*/ 0 w 533400"/>
              <a:gd name="connsiteY9" fmla="*/ 458469 h 502920"/>
              <a:gd name="connsiteX10" fmla="*/ 0 w 533400"/>
              <a:gd name="connsiteY10" fmla="*/ 36831 h 50292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232410 w 533400"/>
              <a:gd name="connsiteY7" fmla="*/ 502920 h 502920"/>
              <a:gd name="connsiteX8" fmla="*/ 137160 w 533400"/>
              <a:gd name="connsiteY8" fmla="*/ 502920 h 502920"/>
              <a:gd name="connsiteX9" fmla="*/ 36831 w 533400"/>
              <a:gd name="connsiteY9" fmla="*/ 495300 h 502920"/>
              <a:gd name="connsiteX10" fmla="*/ 0 w 533400"/>
              <a:gd name="connsiteY10" fmla="*/ 458469 h 502920"/>
              <a:gd name="connsiteX11" fmla="*/ 0 w 533400"/>
              <a:gd name="connsiteY11" fmla="*/ 36831 h 50292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601980">
                <a:moveTo>
                  <a:pt x="0" y="36831"/>
                </a:moveTo>
                <a:cubicBezTo>
                  <a:pt x="0" y="16490"/>
                  <a:pt x="16490" y="0"/>
                  <a:pt x="36831" y="0"/>
                </a:cubicBezTo>
                <a:lnTo>
                  <a:pt x="496569" y="0"/>
                </a:lnTo>
                <a:cubicBezTo>
                  <a:pt x="516910" y="0"/>
                  <a:pt x="533400" y="16490"/>
                  <a:pt x="533400" y="36831"/>
                </a:cubicBezTo>
                <a:lnTo>
                  <a:pt x="533400" y="458469"/>
                </a:lnTo>
                <a:cubicBezTo>
                  <a:pt x="533400" y="478810"/>
                  <a:pt x="516910" y="495300"/>
                  <a:pt x="496569" y="495300"/>
                </a:cubicBezTo>
                <a:lnTo>
                  <a:pt x="365760" y="502920"/>
                </a:lnTo>
                <a:cubicBezTo>
                  <a:pt x="327141" y="514314"/>
                  <a:pt x="332525" y="535475"/>
                  <a:pt x="339090" y="601980"/>
                </a:cubicBezTo>
                <a:cubicBezTo>
                  <a:pt x="292386" y="589566"/>
                  <a:pt x="303530" y="509270"/>
                  <a:pt x="137160" y="502920"/>
                </a:cubicBezTo>
                <a:lnTo>
                  <a:pt x="36831" y="495300"/>
                </a:lnTo>
                <a:cubicBezTo>
                  <a:pt x="16490" y="495300"/>
                  <a:pt x="0" y="478810"/>
                  <a:pt x="0" y="458469"/>
                </a:cubicBezTo>
                <a:lnTo>
                  <a:pt x="0" y="36831"/>
                </a:lnTo>
                <a:close/>
              </a:path>
            </a:pathLst>
          </a:custGeom>
          <a:solidFill>
            <a:srgbClr val="F52D3E"/>
          </a:solidFill>
          <a:ln>
            <a:noFill/>
          </a:ln>
          <a:effectLst>
            <a:outerShdw blurRad="1524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30">
            <a:extLst>
              <a:ext uri="{FF2B5EF4-FFF2-40B4-BE49-F238E27FC236}">
                <a16:creationId xmlns:a16="http://schemas.microsoft.com/office/drawing/2014/main" id="{F2B3A0B9-7ADF-A398-C124-D153521760E6}"/>
              </a:ext>
            </a:extLst>
          </p:cNvPr>
          <p:cNvSpPr/>
          <p:nvPr/>
        </p:nvSpPr>
        <p:spPr>
          <a:xfrm flipH="1">
            <a:off x="9583563" y="1767637"/>
            <a:ext cx="533400" cy="601980"/>
          </a:xfrm>
          <a:custGeom>
            <a:avLst/>
            <a:gdLst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36831 w 533400"/>
              <a:gd name="connsiteY6" fmla="*/ 495300 h 495300"/>
              <a:gd name="connsiteX7" fmla="*/ 0 w 533400"/>
              <a:gd name="connsiteY7" fmla="*/ 458469 h 495300"/>
              <a:gd name="connsiteX8" fmla="*/ 0 w 533400"/>
              <a:gd name="connsiteY8" fmla="*/ 36831 h 495300"/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220980 w 533400"/>
              <a:gd name="connsiteY6" fmla="*/ 491490 h 495300"/>
              <a:gd name="connsiteX7" fmla="*/ 36831 w 533400"/>
              <a:gd name="connsiteY7" fmla="*/ 495300 h 495300"/>
              <a:gd name="connsiteX8" fmla="*/ 0 w 533400"/>
              <a:gd name="connsiteY8" fmla="*/ 458469 h 495300"/>
              <a:gd name="connsiteX9" fmla="*/ 0 w 533400"/>
              <a:gd name="connsiteY9" fmla="*/ 36831 h 49530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137160 w 533400"/>
              <a:gd name="connsiteY6" fmla="*/ 502920 h 502920"/>
              <a:gd name="connsiteX7" fmla="*/ 36831 w 533400"/>
              <a:gd name="connsiteY7" fmla="*/ 495300 h 502920"/>
              <a:gd name="connsiteX8" fmla="*/ 0 w 533400"/>
              <a:gd name="connsiteY8" fmla="*/ 458469 h 502920"/>
              <a:gd name="connsiteX9" fmla="*/ 0 w 533400"/>
              <a:gd name="connsiteY9" fmla="*/ 36831 h 50292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137160 w 533400"/>
              <a:gd name="connsiteY7" fmla="*/ 502920 h 502920"/>
              <a:gd name="connsiteX8" fmla="*/ 36831 w 533400"/>
              <a:gd name="connsiteY8" fmla="*/ 495300 h 502920"/>
              <a:gd name="connsiteX9" fmla="*/ 0 w 533400"/>
              <a:gd name="connsiteY9" fmla="*/ 458469 h 502920"/>
              <a:gd name="connsiteX10" fmla="*/ 0 w 533400"/>
              <a:gd name="connsiteY10" fmla="*/ 36831 h 50292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232410 w 533400"/>
              <a:gd name="connsiteY7" fmla="*/ 502920 h 502920"/>
              <a:gd name="connsiteX8" fmla="*/ 137160 w 533400"/>
              <a:gd name="connsiteY8" fmla="*/ 502920 h 502920"/>
              <a:gd name="connsiteX9" fmla="*/ 36831 w 533400"/>
              <a:gd name="connsiteY9" fmla="*/ 495300 h 502920"/>
              <a:gd name="connsiteX10" fmla="*/ 0 w 533400"/>
              <a:gd name="connsiteY10" fmla="*/ 458469 h 502920"/>
              <a:gd name="connsiteX11" fmla="*/ 0 w 533400"/>
              <a:gd name="connsiteY11" fmla="*/ 36831 h 50292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400" h="601980">
                <a:moveTo>
                  <a:pt x="0" y="36831"/>
                </a:moveTo>
                <a:cubicBezTo>
                  <a:pt x="0" y="16490"/>
                  <a:pt x="16490" y="0"/>
                  <a:pt x="36831" y="0"/>
                </a:cubicBezTo>
                <a:lnTo>
                  <a:pt x="496569" y="0"/>
                </a:lnTo>
                <a:cubicBezTo>
                  <a:pt x="516910" y="0"/>
                  <a:pt x="533400" y="16490"/>
                  <a:pt x="533400" y="36831"/>
                </a:cubicBezTo>
                <a:lnTo>
                  <a:pt x="533400" y="458469"/>
                </a:lnTo>
                <a:cubicBezTo>
                  <a:pt x="533400" y="478810"/>
                  <a:pt x="516910" y="495300"/>
                  <a:pt x="496569" y="495300"/>
                </a:cubicBezTo>
                <a:lnTo>
                  <a:pt x="365760" y="502920"/>
                </a:lnTo>
                <a:cubicBezTo>
                  <a:pt x="327141" y="514314"/>
                  <a:pt x="332525" y="535475"/>
                  <a:pt x="339090" y="601980"/>
                </a:cubicBezTo>
                <a:cubicBezTo>
                  <a:pt x="292386" y="589566"/>
                  <a:pt x="303530" y="509270"/>
                  <a:pt x="137160" y="502920"/>
                </a:cubicBezTo>
                <a:lnTo>
                  <a:pt x="36831" y="495300"/>
                </a:lnTo>
                <a:cubicBezTo>
                  <a:pt x="16490" y="495300"/>
                  <a:pt x="0" y="478810"/>
                  <a:pt x="0" y="458469"/>
                </a:cubicBezTo>
                <a:lnTo>
                  <a:pt x="0" y="36831"/>
                </a:lnTo>
                <a:close/>
              </a:path>
            </a:pathLst>
          </a:custGeom>
          <a:solidFill>
            <a:srgbClr val="F52D3E"/>
          </a:solidFill>
          <a:ln>
            <a:noFill/>
          </a:ln>
          <a:effectLst>
            <a:outerShdw blurRad="1524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30">
            <a:extLst>
              <a:ext uri="{FF2B5EF4-FFF2-40B4-BE49-F238E27FC236}">
                <a16:creationId xmlns:a16="http://schemas.microsoft.com/office/drawing/2014/main" id="{8D6E1D65-038E-C1CC-2B04-3F65ADC9C92E}"/>
              </a:ext>
            </a:extLst>
          </p:cNvPr>
          <p:cNvSpPr/>
          <p:nvPr/>
        </p:nvSpPr>
        <p:spPr>
          <a:xfrm>
            <a:off x="8342040" y="5137159"/>
            <a:ext cx="941902" cy="560739"/>
          </a:xfrm>
          <a:custGeom>
            <a:avLst/>
            <a:gdLst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36831 w 533400"/>
              <a:gd name="connsiteY6" fmla="*/ 495300 h 495300"/>
              <a:gd name="connsiteX7" fmla="*/ 0 w 533400"/>
              <a:gd name="connsiteY7" fmla="*/ 458469 h 495300"/>
              <a:gd name="connsiteX8" fmla="*/ 0 w 533400"/>
              <a:gd name="connsiteY8" fmla="*/ 36831 h 495300"/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220980 w 533400"/>
              <a:gd name="connsiteY6" fmla="*/ 491490 h 495300"/>
              <a:gd name="connsiteX7" fmla="*/ 36831 w 533400"/>
              <a:gd name="connsiteY7" fmla="*/ 495300 h 495300"/>
              <a:gd name="connsiteX8" fmla="*/ 0 w 533400"/>
              <a:gd name="connsiteY8" fmla="*/ 458469 h 495300"/>
              <a:gd name="connsiteX9" fmla="*/ 0 w 533400"/>
              <a:gd name="connsiteY9" fmla="*/ 36831 h 49530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137160 w 533400"/>
              <a:gd name="connsiteY6" fmla="*/ 502920 h 502920"/>
              <a:gd name="connsiteX7" fmla="*/ 36831 w 533400"/>
              <a:gd name="connsiteY7" fmla="*/ 495300 h 502920"/>
              <a:gd name="connsiteX8" fmla="*/ 0 w 533400"/>
              <a:gd name="connsiteY8" fmla="*/ 458469 h 502920"/>
              <a:gd name="connsiteX9" fmla="*/ 0 w 533400"/>
              <a:gd name="connsiteY9" fmla="*/ 36831 h 50292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137160 w 533400"/>
              <a:gd name="connsiteY7" fmla="*/ 502920 h 502920"/>
              <a:gd name="connsiteX8" fmla="*/ 36831 w 533400"/>
              <a:gd name="connsiteY8" fmla="*/ 495300 h 502920"/>
              <a:gd name="connsiteX9" fmla="*/ 0 w 533400"/>
              <a:gd name="connsiteY9" fmla="*/ 458469 h 502920"/>
              <a:gd name="connsiteX10" fmla="*/ 0 w 533400"/>
              <a:gd name="connsiteY10" fmla="*/ 36831 h 50292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232410 w 533400"/>
              <a:gd name="connsiteY7" fmla="*/ 502920 h 502920"/>
              <a:gd name="connsiteX8" fmla="*/ 137160 w 533400"/>
              <a:gd name="connsiteY8" fmla="*/ 502920 h 502920"/>
              <a:gd name="connsiteX9" fmla="*/ 36831 w 533400"/>
              <a:gd name="connsiteY9" fmla="*/ 495300 h 502920"/>
              <a:gd name="connsiteX10" fmla="*/ 0 w 533400"/>
              <a:gd name="connsiteY10" fmla="*/ 458469 h 502920"/>
              <a:gd name="connsiteX11" fmla="*/ 0 w 533400"/>
              <a:gd name="connsiteY11" fmla="*/ 36831 h 50292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36831 w 533400"/>
              <a:gd name="connsiteY8" fmla="*/ 495300 h 601980"/>
              <a:gd name="connsiteX9" fmla="*/ 0 w 533400"/>
              <a:gd name="connsiteY9" fmla="*/ 458469 h 601980"/>
              <a:gd name="connsiteX10" fmla="*/ 0 w 533400"/>
              <a:gd name="connsiteY10" fmla="*/ 36831 h 60198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36831 w 533400"/>
              <a:gd name="connsiteY7" fmla="*/ 495300 h 502920"/>
              <a:gd name="connsiteX8" fmla="*/ 0 w 533400"/>
              <a:gd name="connsiteY8" fmla="*/ 458469 h 502920"/>
              <a:gd name="connsiteX9" fmla="*/ 0 w 533400"/>
              <a:gd name="connsiteY9" fmla="*/ 36831 h 502920"/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36831 w 533400"/>
              <a:gd name="connsiteY6" fmla="*/ 495300 h 495300"/>
              <a:gd name="connsiteX7" fmla="*/ 0 w 533400"/>
              <a:gd name="connsiteY7" fmla="*/ 458469 h 495300"/>
              <a:gd name="connsiteX8" fmla="*/ 0 w 533400"/>
              <a:gd name="connsiteY8" fmla="*/ 36831 h 495300"/>
              <a:gd name="connsiteX0" fmla="*/ 3867 w 537267"/>
              <a:gd name="connsiteY0" fmla="*/ 36831 h 597148"/>
              <a:gd name="connsiteX1" fmla="*/ 40698 w 537267"/>
              <a:gd name="connsiteY1" fmla="*/ 0 h 597148"/>
              <a:gd name="connsiteX2" fmla="*/ 500436 w 537267"/>
              <a:gd name="connsiteY2" fmla="*/ 0 h 597148"/>
              <a:gd name="connsiteX3" fmla="*/ 537267 w 537267"/>
              <a:gd name="connsiteY3" fmla="*/ 36831 h 597148"/>
              <a:gd name="connsiteX4" fmla="*/ 537267 w 537267"/>
              <a:gd name="connsiteY4" fmla="*/ 458469 h 597148"/>
              <a:gd name="connsiteX5" fmla="*/ 500436 w 537267"/>
              <a:gd name="connsiteY5" fmla="*/ 495300 h 597148"/>
              <a:gd name="connsiteX6" fmla="*/ 11591 w 537267"/>
              <a:gd name="connsiteY6" fmla="*/ 597148 h 597148"/>
              <a:gd name="connsiteX7" fmla="*/ 3867 w 537267"/>
              <a:gd name="connsiteY7" fmla="*/ 458469 h 597148"/>
              <a:gd name="connsiteX8" fmla="*/ 3867 w 537267"/>
              <a:gd name="connsiteY8" fmla="*/ 36831 h 597148"/>
              <a:gd name="connsiteX0" fmla="*/ 0 w 533400"/>
              <a:gd name="connsiteY0" fmla="*/ 36831 h 597148"/>
              <a:gd name="connsiteX1" fmla="*/ 36831 w 533400"/>
              <a:gd name="connsiteY1" fmla="*/ 0 h 597148"/>
              <a:gd name="connsiteX2" fmla="*/ 496569 w 533400"/>
              <a:gd name="connsiteY2" fmla="*/ 0 h 597148"/>
              <a:gd name="connsiteX3" fmla="*/ 533400 w 533400"/>
              <a:gd name="connsiteY3" fmla="*/ 36831 h 597148"/>
              <a:gd name="connsiteX4" fmla="*/ 533400 w 533400"/>
              <a:gd name="connsiteY4" fmla="*/ 458469 h 597148"/>
              <a:gd name="connsiteX5" fmla="*/ 496569 w 533400"/>
              <a:gd name="connsiteY5" fmla="*/ 495300 h 597148"/>
              <a:gd name="connsiteX6" fmla="*/ 7724 w 533400"/>
              <a:gd name="connsiteY6" fmla="*/ 597148 h 597148"/>
              <a:gd name="connsiteX7" fmla="*/ 0 w 533400"/>
              <a:gd name="connsiteY7" fmla="*/ 458469 h 597148"/>
              <a:gd name="connsiteX8" fmla="*/ 0 w 533400"/>
              <a:gd name="connsiteY8" fmla="*/ 36831 h 597148"/>
              <a:gd name="connsiteX0" fmla="*/ 1342 w 534742"/>
              <a:gd name="connsiteY0" fmla="*/ 36831 h 597148"/>
              <a:gd name="connsiteX1" fmla="*/ 38173 w 534742"/>
              <a:gd name="connsiteY1" fmla="*/ 0 h 597148"/>
              <a:gd name="connsiteX2" fmla="*/ 497911 w 534742"/>
              <a:gd name="connsiteY2" fmla="*/ 0 h 597148"/>
              <a:gd name="connsiteX3" fmla="*/ 534742 w 534742"/>
              <a:gd name="connsiteY3" fmla="*/ 36831 h 597148"/>
              <a:gd name="connsiteX4" fmla="*/ 534742 w 534742"/>
              <a:gd name="connsiteY4" fmla="*/ 458469 h 597148"/>
              <a:gd name="connsiteX5" fmla="*/ 497911 w 534742"/>
              <a:gd name="connsiteY5" fmla="*/ 495300 h 597148"/>
              <a:gd name="connsiteX6" fmla="*/ 505 w 534742"/>
              <a:gd name="connsiteY6" fmla="*/ 597148 h 597148"/>
              <a:gd name="connsiteX7" fmla="*/ 1342 w 534742"/>
              <a:gd name="connsiteY7" fmla="*/ 458469 h 597148"/>
              <a:gd name="connsiteX8" fmla="*/ 1342 w 534742"/>
              <a:gd name="connsiteY8" fmla="*/ 36831 h 597148"/>
              <a:gd name="connsiteX0" fmla="*/ 1342 w 534742"/>
              <a:gd name="connsiteY0" fmla="*/ 36831 h 597148"/>
              <a:gd name="connsiteX1" fmla="*/ 38173 w 534742"/>
              <a:gd name="connsiteY1" fmla="*/ 0 h 597148"/>
              <a:gd name="connsiteX2" fmla="*/ 497911 w 534742"/>
              <a:gd name="connsiteY2" fmla="*/ 0 h 597148"/>
              <a:gd name="connsiteX3" fmla="*/ 534742 w 534742"/>
              <a:gd name="connsiteY3" fmla="*/ 36831 h 597148"/>
              <a:gd name="connsiteX4" fmla="*/ 534742 w 534742"/>
              <a:gd name="connsiteY4" fmla="*/ 458469 h 597148"/>
              <a:gd name="connsiteX5" fmla="*/ 497911 w 534742"/>
              <a:gd name="connsiteY5" fmla="*/ 495300 h 597148"/>
              <a:gd name="connsiteX6" fmla="*/ 78886 w 534742"/>
              <a:gd name="connsiteY6" fmla="*/ 577871 h 597148"/>
              <a:gd name="connsiteX7" fmla="*/ 505 w 534742"/>
              <a:gd name="connsiteY7" fmla="*/ 597148 h 597148"/>
              <a:gd name="connsiteX8" fmla="*/ 1342 w 534742"/>
              <a:gd name="connsiteY8" fmla="*/ 458469 h 597148"/>
              <a:gd name="connsiteX9" fmla="*/ 1342 w 534742"/>
              <a:gd name="connsiteY9" fmla="*/ 36831 h 597148"/>
              <a:gd name="connsiteX0" fmla="*/ 1342 w 534742"/>
              <a:gd name="connsiteY0" fmla="*/ 36831 h 597148"/>
              <a:gd name="connsiteX1" fmla="*/ 38173 w 534742"/>
              <a:gd name="connsiteY1" fmla="*/ 0 h 597148"/>
              <a:gd name="connsiteX2" fmla="*/ 497911 w 534742"/>
              <a:gd name="connsiteY2" fmla="*/ 0 h 597148"/>
              <a:gd name="connsiteX3" fmla="*/ 534742 w 534742"/>
              <a:gd name="connsiteY3" fmla="*/ 36831 h 597148"/>
              <a:gd name="connsiteX4" fmla="*/ 534742 w 534742"/>
              <a:gd name="connsiteY4" fmla="*/ 458469 h 597148"/>
              <a:gd name="connsiteX5" fmla="*/ 497911 w 534742"/>
              <a:gd name="connsiteY5" fmla="*/ 495300 h 597148"/>
              <a:gd name="connsiteX6" fmla="*/ 68613 w 534742"/>
              <a:gd name="connsiteY6" fmla="*/ 502427 h 597148"/>
              <a:gd name="connsiteX7" fmla="*/ 505 w 534742"/>
              <a:gd name="connsiteY7" fmla="*/ 597148 h 597148"/>
              <a:gd name="connsiteX8" fmla="*/ 1342 w 534742"/>
              <a:gd name="connsiteY8" fmla="*/ 458469 h 597148"/>
              <a:gd name="connsiteX9" fmla="*/ 1342 w 534742"/>
              <a:gd name="connsiteY9" fmla="*/ 36831 h 597148"/>
              <a:gd name="connsiteX0" fmla="*/ 1342 w 534742"/>
              <a:gd name="connsiteY0" fmla="*/ 36831 h 597148"/>
              <a:gd name="connsiteX1" fmla="*/ 38173 w 534742"/>
              <a:gd name="connsiteY1" fmla="*/ 0 h 597148"/>
              <a:gd name="connsiteX2" fmla="*/ 497911 w 534742"/>
              <a:gd name="connsiteY2" fmla="*/ 0 h 597148"/>
              <a:gd name="connsiteX3" fmla="*/ 534742 w 534742"/>
              <a:gd name="connsiteY3" fmla="*/ 36831 h 597148"/>
              <a:gd name="connsiteX4" fmla="*/ 534742 w 534742"/>
              <a:gd name="connsiteY4" fmla="*/ 458469 h 597148"/>
              <a:gd name="connsiteX5" fmla="*/ 497911 w 534742"/>
              <a:gd name="connsiteY5" fmla="*/ 495300 h 597148"/>
              <a:gd name="connsiteX6" fmla="*/ 66901 w 534742"/>
              <a:gd name="connsiteY6" fmla="*/ 509972 h 597148"/>
              <a:gd name="connsiteX7" fmla="*/ 505 w 534742"/>
              <a:gd name="connsiteY7" fmla="*/ 597148 h 597148"/>
              <a:gd name="connsiteX8" fmla="*/ 1342 w 534742"/>
              <a:gd name="connsiteY8" fmla="*/ 458469 h 597148"/>
              <a:gd name="connsiteX9" fmla="*/ 1342 w 534742"/>
              <a:gd name="connsiteY9" fmla="*/ 36831 h 5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4742" h="597148">
                <a:moveTo>
                  <a:pt x="1342" y="36831"/>
                </a:moveTo>
                <a:cubicBezTo>
                  <a:pt x="1342" y="16490"/>
                  <a:pt x="17832" y="0"/>
                  <a:pt x="38173" y="0"/>
                </a:cubicBezTo>
                <a:lnTo>
                  <a:pt x="497911" y="0"/>
                </a:lnTo>
                <a:cubicBezTo>
                  <a:pt x="518252" y="0"/>
                  <a:pt x="534742" y="16490"/>
                  <a:pt x="534742" y="36831"/>
                </a:cubicBezTo>
                <a:lnTo>
                  <a:pt x="534742" y="458469"/>
                </a:lnTo>
                <a:cubicBezTo>
                  <a:pt x="534742" y="478810"/>
                  <a:pt x="518252" y="495300"/>
                  <a:pt x="497911" y="495300"/>
                </a:cubicBezTo>
                <a:lnTo>
                  <a:pt x="66901" y="509972"/>
                </a:lnTo>
                <a:lnTo>
                  <a:pt x="505" y="597148"/>
                </a:lnTo>
                <a:cubicBezTo>
                  <a:pt x="-1002" y="597148"/>
                  <a:pt x="1342" y="478810"/>
                  <a:pt x="1342" y="458469"/>
                </a:cubicBezTo>
                <a:lnTo>
                  <a:pt x="1342" y="36831"/>
                </a:lnTo>
                <a:close/>
              </a:path>
            </a:pathLst>
          </a:custGeom>
          <a:solidFill>
            <a:srgbClr val="74AA9C"/>
          </a:solidFill>
          <a:ln>
            <a:noFill/>
          </a:ln>
          <a:effectLst>
            <a:outerShdw blurRad="152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30">
            <a:extLst>
              <a:ext uri="{FF2B5EF4-FFF2-40B4-BE49-F238E27FC236}">
                <a16:creationId xmlns:a16="http://schemas.microsoft.com/office/drawing/2014/main" id="{73AAEAAB-A839-309F-B138-22DA99DEB0A3}"/>
              </a:ext>
            </a:extLst>
          </p:cNvPr>
          <p:cNvSpPr/>
          <p:nvPr/>
        </p:nvSpPr>
        <p:spPr>
          <a:xfrm flipH="1">
            <a:off x="10887032" y="3785377"/>
            <a:ext cx="821748" cy="583863"/>
          </a:xfrm>
          <a:custGeom>
            <a:avLst/>
            <a:gdLst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36831 w 533400"/>
              <a:gd name="connsiteY6" fmla="*/ 495300 h 495300"/>
              <a:gd name="connsiteX7" fmla="*/ 0 w 533400"/>
              <a:gd name="connsiteY7" fmla="*/ 458469 h 495300"/>
              <a:gd name="connsiteX8" fmla="*/ 0 w 533400"/>
              <a:gd name="connsiteY8" fmla="*/ 36831 h 495300"/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220980 w 533400"/>
              <a:gd name="connsiteY6" fmla="*/ 491490 h 495300"/>
              <a:gd name="connsiteX7" fmla="*/ 36831 w 533400"/>
              <a:gd name="connsiteY7" fmla="*/ 495300 h 495300"/>
              <a:gd name="connsiteX8" fmla="*/ 0 w 533400"/>
              <a:gd name="connsiteY8" fmla="*/ 458469 h 495300"/>
              <a:gd name="connsiteX9" fmla="*/ 0 w 533400"/>
              <a:gd name="connsiteY9" fmla="*/ 36831 h 49530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137160 w 533400"/>
              <a:gd name="connsiteY6" fmla="*/ 502920 h 502920"/>
              <a:gd name="connsiteX7" fmla="*/ 36831 w 533400"/>
              <a:gd name="connsiteY7" fmla="*/ 495300 h 502920"/>
              <a:gd name="connsiteX8" fmla="*/ 0 w 533400"/>
              <a:gd name="connsiteY8" fmla="*/ 458469 h 502920"/>
              <a:gd name="connsiteX9" fmla="*/ 0 w 533400"/>
              <a:gd name="connsiteY9" fmla="*/ 36831 h 50292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137160 w 533400"/>
              <a:gd name="connsiteY7" fmla="*/ 502920 h 502920"/>
              <a:gd name="connsiteX8" fmla="*/ 36831 w 533400"/>
              <a:gd name="connsiteY8" fmla="*/ 495300 h 502920"/>
              <a:gd name="connsiteX9" fmla="*/ 0 w 533400"/>
              <a:gd name="connsiteY9" fmla="*/ 458469 h 502920"/>
              <a:gd name="connsiteX10" fmla="*/ 0 w 533400"/>
              <a:gd name="connsiteY10" fmla="*/ 36831 h 50292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232410 w 533400"/>
              <a:gd name="connsiteY7" fmla="*/ 502920 h 502920"/>
              <a:gd name="connsiteX8" fmla="*/ 137160 w 533400"/>
              <a:gd name="connsiteY8" fmla="*/ 502920 h 502920"/>
              <a:gd name="connsiteX9" fmla="*/ 36831 w 533400"/>
              <a:gd name="connsiteY9" fmla="*/ 495300 h 502920"/>
              <a:gd name="connsiteX10" fmla="*/ 0 w 533400"/>
              <a:gd name="connsiteY10" fmla="*/ 458469 h 502920"/>
              <a:gd name="connsiteX11" fmla="*/ 0 w 533400"/>
              <a:gd name="connsiteY11" fmla="*/ 36831 h 50292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1"/>
              <a:gd name="connsiteX1" fmla="*/ 36831 w 533400"/>
              <a:gd name="connsiteY1" fmla="*/ 0 h 601981"/>
              <a:gd name="connsiteX2" fmla="*/ 496569 w 533400"/>
              <a:gd name="connsiteY2" fmla="*/ 0 h 601981"/>
              <a:gd name="connsiteX3" fmla="*/ 533400 w 533400"/>
              <a:gd name="connsiteY3" fmla="*/ 36831 h 601981"/>
              <a:gd name="connsiteX4" fmla="*/ 533400 w 533400"/>
              <a:gd name="connsiteY4" fmla="*/ 458469 h 601981"/>
              <a:gd name="connsiteX5" fmla="*/ 496569 w 533400"/>
              <a:gd name="connsiteY5" fmla="*/ 495300 h 601981"/>
              <a:gd name="connsiteX6" fmla="*/ 365760 w 533400"/>
              <a:gd name="connsiteY6" fmla="*/ 502920 h 601981"/>
              <a:gd name="connsiteX7" fmla="*/ 339090 w 533400"/>
              <a:gd name="connsiteY7" fmla="*/ 601980 h 601981"/>
              <a:gd name="connsiteX8" fmla="*/ 137160 w 533400"/>
              <a:gd name="connsiteY8" fmla="*/ 502920 h 601981"/>
              <a:gd name="connsiteX9" fmla="*/ 36831 w 533400"/>
              <a:gd name="connsiteY9" fmla="*/ 495300 h 601981"/>
              <a:gd name="connsiteX10" fmla="*/ 0 w 533400"/>
              <a:gd name="connsiteY10" fmla="*/ 458469 h 601981"/>
              <a:gd name="connsiteX11" fmla="*/ 0 w 533400"/>
              <a:gd name="connsiteY11" fmla="*/ 36831 h 601981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137160 w 533400"/>
              <a:gd name="connsiteY8" fmla="*/ 502920 h 601980"/>
              <a:gd name="connsiteX9" fmla="*/ 36831 w 533400"/>
              <a:gd name="connsiteY9" fmla="*/ 495300 h 601980"/>
              <a:gd name="connsiteX10" fmla="*/ 0 w 533400"/>
              <a:gd name="connsiteY10" fmla="*/ 458469 h 601980"/>
              <a:gd name="connsiteX11" fmla="*/ 0 w 533400"/>
              <a:gd name="connsiteY11" fmla="*/ 36831 h 601980"/>
              <a:gd name="connsiteX0" fmla="*/ 0 w 533400"/>
              <a:gd name="connsiteY0" fmla="*/ 36831 h 601980"/>
              <a:gd name="connsiteX1" fmla="*/ 36831 w 533400"/>
              <a:gd name="connsiteY1" fmla="*/ 0 h 601980"/>
              <a:gd name="connsiteX2" fmla="*/ 496569 w 533400"/>
              <a:gd name="connsiteY2" fmla="*/ 0 h 601980"/>
              <a:gd name="connsiteX3" fmla="*/ 533400 w 533400"/>
              <a:gd name="connsiteY3" fmla="*/ 36831 h 601980"/>
              <a:gd name="connsiteX4" fmla="*/ 533400 w 533400"/>
              <a:gd name="connsiteY4" fmla="*/ 458469 h 601980"/>
              <a:gd name="connsiteX5" fmla="*/ 496569 w 533400"/>
              <a:gd name="connsiteY5" fmla="*/ 495300 h 601980"/>
              <a:gd name="connsiteX6" fmla="*/ 365760 w 533400"/>
              <a:gd name="connsiteY6" fmla="*/ 502920 h 601980"/>
              <a:gd name="connsiteX7" fmla="*/ 339090 w 533400"/>
              <a:gd name="connsiteY7" fmla="*/ 601980 h 601980"/>
              <a:gd name="connsiteX8" fmla="*/ 36831 w 533400"/>
              <a:gd name="connsiteY8" fmla="*/ 495300 h 601980"/>
              <a:gd name="connsiteX9" fmla="*/ 0 w 533400"/>
              <a:gd name="connsiteY9" fmla="*/ 458469 h 601980"/>
              <a:gd name="connsiteX10" fmla="*/ 0 w 533400"/>
              <a:gd name="connsiteY10" fmla="*/ 36831 h 601980"/>
              <a:gd name="connsiteX0" fmla="*/ 0 w 533400"/>
              <a:gd name="connsiteY0" fmla="*/ 36831 h 502920"/>
              <a:gd name="connsiteX1" fmla="*/ 36831 w 533400"/>
              <a:gd name="connsiteY1" fmla="*/ 0 h 502920"/>
              <a:gd name="connsiteX2" fmla="*/ 496569 w 533400"/>
              <a:gd name="connsiteY2" fmla="*/ 0 h 502920"/>
              <a:gd name="connsiteX3" fmla="*/ 533400 w 533400"/>
              <a:gd name="connsiteY3" fmla="*/ 36831 h 502920"/>
              <a:gd name="connsiteX4" fmla="*/ 533400 w 533400"/>
              <a:gd name="connsiteY4" fmla="*/ 458469 h 502920"/>
              <a:gd name="connsiteX5" fmla="*/ 496569 w 533400"/>
              <a:gd name="connsiteY5" fmla="*/ 495300 h 502920"/>
              <a:gd name="connsiteX6" fmla="*/ 365760 w 533400"/>
              <a:gd name="connsiteY6" fmla="*/ 502920 h 502920"/>
              <a:gd name="connsiteX7" fmla="*/ 36831 w 533400"/>
              <a:gd name="connsiteY7" fmla="*/ 495300 h 502920"/>
              <a:gd name="connsiteX8" fmla="*/ 0 w 533400"/>
              <a:gd name="connsiteY8" fmla="*/ 458469 h 502920"/>
              <a:gd name="connsiteX9" fmla="*/ 0 w 533400"/>
              <a:gd name="connsiteY9" fmla="*/ 36831 h 502920"/>
              <a:gd name="connsiteX0" fmla="*/ 0 w 533400"/>
              <a:gd name="connsiteY0" fmla="*/ 36831 h 495300"/>
              <a:gd name="connsiteX1" fmla="*/ 36831 w 533400"/>
              <a:gd name="connsiteY1" fmla="*/ 0 h 495300"/>
              <a:gd name="connsiteX2" fmla="*/ 496569 w 533400"/>
              <a:gd name="connsiteY2" fmla="*/ 0 h 495300"/>
              <a:gd name="connsiteX3" fmla="*/ 533400 w 533400"/>
              <a:gd name="connsiteY3" fmla="*/ 36831 h 495300"/>
              <a:gd name="connsiteX4" fmla="*/ 533400 w 533400"/>
              <a:gd name="connsiteY4" fmla="*/ 458469 h 495300"/>
              <a:gd name="connsiteX5" fmla="*/ 496569 w 533400"/>
              <a:gd name="connsiteY5" fmla="*/ 495300 h 495300"/>
              <a:gd name="connsiteX6" fmla="*/ 36831 w 533400"/>
              <a:gd name="connsiteY6" fmla="*/ 495300 h 495300"/>
              <a:gd name="connsiteX7" fmla="*/ 0 w 533400"/>
              <a:gd name="connsiteY7" fmla="*/ 458469 h 495300"/>
              <a:gd name="connsiteX8" fmla="*/ 0 w 533400"/>
              <a:gd name="connsiteY8" fmla="*/ 36831 h 495300"/>
              <a:gd name="connsiteX0" fmla="*/ 3867 w 537267"/>
              <a:gd name="connsiteY0" fmla="*/ 36831 h 597148"/>
              <a:gd name="connsiteX1" fmla="*/ 40698 w 537267"/>
              <a:gd name="connsiteY1" fmla="*/ 0 h 597148"/>
              <a:gd name="connsiteX2" fmla="*/ 500436 w 537267"/>
              <a:gd name="connsiteY2" fmla="*/ 0 h 597148"/>
              <a:gd name="connsiteX3" fmla="*/ 537267 w 537267"/>
              <a:gd name="connsiteY3" fmla="*/ 36831 h 597148"/>
              <a:gd name="connsiteX4" fmla="*/ 537267 w 537267"/>
              <a:gd name="connsiteY4" fmla="*/ 458469 h 597148"/>
              <a:gd name="connsiteX5" fmla="*/ 500436 w 537267"/>
              <a:gd name="connsiteY5" fmla="*/ 495300 h 597148"/>
              <a:gd name="connsiteX6" fmla="*/ 11591 w 537267"/>
              <a:gd name="connsiteY6" fmla="*/ 597148 h 597148"/>
              <a:gd name="connsiteX7" fmla="*/ 3867 w 537267"/>
              <a:gd name="connsiteY7" fmla="*/ 458469 h 597148"/>
              <a:gd name="connsiteX8" fmla="*/ 3867 w 537267"/>
              <a:gd name="connsiteY8" fmla="*/ 36831 h 597148"/>
              <a:gd name="connsiteX0" fmla="*/ 0 w 533400"/>
              <a:gd name="connsiteY0" fmla="*/ 36831 h 597148"/>
              <a:gd name="connsiteX1" fmla="*/ 36831 w 533400"/>
              <a:gd name="connsiteY1" fmla="*/ 0 h 597148"/>
              <a:gd name="connsiteX2" fmla="*/ 496569 w 533400"/>
              <a:gd name="connsiteY2" fmla="*/ 0 h 597148"/>
              <a:gd name="connsiteX3" fmla="*/ 533400 w 533400"/>
              <a:gd name="connsiteY3" fmla="*/ 36831 h 597148"/>
              <a:gd name="connsiteX4" fmla="*/ 533400 w 533400"/>
              <a:gd name="connsiteY4" fmla="*/ 458469 h 597148"/>
              <a:gd name="connsiteX5" fmla="*/ 496569 w 533400"/>
              <a:gd name="connsiteY5" fmla="*/ 495300 h 597148"/>
              <a:gd name="connsiteX6" fmla="*/ 7724 w 533400"/>
              <a:gd name="connsiteY6" fmla="*/ 597148 h 597148"/>
              <a:gd name="connsiteX7" fmla="*/ 0 w 533400"/>
              <a:gd name="connsiteY7" fmla="*/ 458469 h 597148"/>
              <a:gd name="connsiteX8" fmla="*/ 0 w 533400"/>
              <a:gd name="connsiteY8" fmla="*/ 36831 h 597148"/>
              <a:gd name="connsiteX0" fmla="*/ 1342 w 534742"/>
              <a:gd name="connsiteY0" fmla="*/ 36831 h 597148"/>
              <a:gd name="connsiteX1" fmla="*/ 38173 w 534742"/>
              <a:gd name="connsiteY1" fmla="*/ 0 h 597148"/>
              <a:gd name="connsiteX2" fmla="*/ 497911 w 534742"/>
              <a:gd name="connsiteY2" fmla="*/ 0 h 597148"/>
              <a:gd name="connsiteX3" fmla="*/ 534742 w 534742"/>
              <a:gd name="connsiteY3" fmla="*/ 36831 h 597148"/>
              <a:gd name="connsiteX4" fmla="*/ 534742 w 534742"/>
              <a:gd name="connsiteY4" fmla="*/ 458469 h 597148"/>
              <a:gd name="connsiteX5" fmla="*/ 497911 w 534742"/>
              <a:gd name="connsiteY5" fmla="*/ 495300 h 597148"/>
              <a:gd name="connsiteX6" fmla="*/ 505 w 534742"/>
              <a:gd name="connsiteY6" fmla="*/ 597148 h 597148"/>
              <a:gd name="connsiteX7" fmla="*/ 1342 w 534742"/>
              <a:gd name="connsiteY7" fmla="*/ 458469 h 597148"/>
              <a:gd name="connsiteX8" fmla="*/ 1342 w 534742"/>
              <a:gd name="connsiteY8" fmla="*/ 36831 h 597148"/>
              <a:gd name="connsiteX0" fmla="*/ 1342 w 534742"/>
              <a:gd name="connsiteY0" fmla="*/ 36831 h 597148"/>
              <a:gd name="connsiteX1" fmla="*/ 38173 w 534742"/>
              <a:gd name="connsiteY1" fmla="*/ 0 h 597148"/>
              <a:gd name="connsiteX2" fmla="*/ 497911 w 534742"/>
              <a:gd name="connsiteY2" fmla="*/ 0 h 597148"/>
              <a:gd name="connsiteX3" fmla="*/ 534742 w 534742"/>
              <a:gd name="connsiteY3" fmla="*/ 36831 h 597148"/>
              <a:gd name="connsiteX4" fmla="*/ 534742 w 534742"/>
              <a:gd name="connsiteY4" fmla="*/ 458469 h 597148"/>
              <a:gd name="connsiteX5" fmla="*/ 497911 w 534742"/>
              <a:gd name="connsiteY5" fmla="*/ 495300 h 597148"/>
              <a:gd name="connsiteX6" fmla="*/ 78886 w 534742"/>
              <a:gd name="connsiteY6" fmla="*/ 577871 h 597148"/>
              <a:gd name="connsiteX7" fmla="*/ 505 w 534742"/>
              <a:gd name="connsiteY7" fmla="*/ 597148 h 597148"/>
              <a:gd name="connsiteX8" fmla="*/ 1342 w 534742"/>
              <a:gd name="connsiteY8" fmla="*/ 458469 h 597148"/>
              <a:gd name="connsiteX9" fmla="*/ 1342 w 534742"/>
              <a:gd name="connsiteY9" fmla="*/ 36831 h 597148"/>
              <a:gd name="connsiteX0" fmla="*/ 1342 w 534742"/>
              <a:gd name="connsiteY0" fmla="*/ 36831 h 597148"/>
              <a:gd name="connsiteX1" fmla="*/ 38173 w 534742"/>
              <a:gd name="connsiteY1" fmla="*/ 0 h 597148"/>
              <a:gd name="connsiteX2" fmla="*/ 497911 w 534742"/>
              <a:gd name="connsiteY2" fmla="*/ 0 h 597148"/>
              <a:gd name="connsiteX3" fmla="*/ 534742 w 534742"/>
              <a:gd name="connsiteY3" fmla="*/ 36831 h 597148"/>
              <a:gd name="connsiteX4" fmla="*/ 534742 w 534742"/>
              <a:gd name="connsiteY4" fmla="*/ 458469 h 597148"/>
              <a:gd name="connsiteX5" fmla="*/ 497911 w 534742"/>
              <a:gd name="connsiteY5" fmla="*/ 495300 h 597148"/>
              <a:gd name="connsiteX6" fmla="*/ 68613 w 534742"/>
              <a:gd name="connsiteY6" fmla="*/ 502427 h 597148"/>
              <a:gd name="connsiteX7" fmla="*/ 505 w 534742"/>
              <a:gd name="connsiteY7" fmla="*/ 597148 h 597148"/>
              <a:gd name="connsiteX8" fmla="*/ 1342 w 534742"/>
              <a:gd name="connsiteY8" fmla="*/ 458469 h 597148"/>
              <a:gd name="connsiteX9" fmla="*/ 1342 w 534742"/>
              <a:gd name="connsiteY9" fmla="*/ 36831 h 597148"/>
              <a:gd name="connsiteX0" fmla="*/ 1342 w 534742"/>
              <a:gd name="connsiteY0" fmla="*/ 36831 h 597148"/>
              <a:gd name="connsiteX1" fmla="*/ 38173 w 534742"/>
              <a:gd name="connsiteY1" fmla="*/ 0 h 597148"/>
              <a:gd name="connsiteX2" fmla="*/ 497911 w 534742"/>
              <a:gd name="connsiteY2" fmla="*/ 0 h 597148"/>
              <a:gd name="connsiteX3" fmla="*/ 534742 w 534742"/>
              <a:gd name="connsiteY3" fmla="*/ 36831 h 597148"/>
              <a:gd name="connsiteX4" fmla="*/ 534742 w 534742"/>
              <a:gd name="connsiteY4" fmla="*/ 458469 h 597148"/>
              <a:gd name="connsiteX5" fmla="*/ 497911 w 534742"/>
              <a:gd name="connsiteY5" fmla="*/ 495300 h 597148"/>
              <a:gd name="connsiteX6" fmla="*/ 66901 w 534742"/>
              <a:gd name="connsiteY6" fmla="*/ 509972 h 597148"/>
              <a:gd name="connsiteX7" fmla="*/ 505 w 534742"/>
              <a:gd name="connsiteY7" fmla="*/ 597148 h 597148"/>
              <a:gd name="connsiteX8" fmla="*/ 1342 w 534742"/>
              <a:gd name="connsiteY8" fmla="*/ 458469 h 597148"/>
              <a:gd name="connsiteX9" fmla="*/ 1342 w 534742"/>
              <a:gd name="connsiteY9" fmla="*/ 36831 h 5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4742" h="597148">
                <a:moveTo>
                  <a:pt x="1342" y="36831"/>
                </a:moveTo>
                <a:cubicBezTo>
                  <a:pt x="1342" y="16490"/>
                  <a:pt x="17832" y="0"/>
                  <a:pt x="38173" y="0"/>
                </a:cubicBezTo>
                <a:lnTo>
                  <a:pt x="497911" y="0"/>
                </a:lnTo>
                <a:cubicBezTo>
                  <a:pt x="518252" y="0"/>
                  <a:pt x="534742" y="16490"/>
                  <a:pt x="534742" y="36831"/>
                </a:cubicBezTo>
                <a:lnTo>
                  <a:pt x="534742" y="458469"/>
                </a:lnTo>
                <a:cubicBezTo>
                  <a:pt x="534742" y="478810"/>
                  <a:pt x="518252" y="495300"/>
                  <a:pt x="497911" y="495300"/>
                </a:cubicBezTo>
                <a:lnTo>
                  <a:pt x="66901" y="509972"/>
                </a:lnTo>
                <a:lnTo>
                  <a:pt x="505" y="597148"/>
                </a:lnTo>
                <a:cubicBezTo>
                  <a:pt x="-1002" y="597148"/>
                  <a:pt x="1342" y="478810"/>
                  <a:pt x="1342" y="458469"/>
                </a:cubicBezTo>
                <a:lnTo>
                  <a:pt x="1342" y="36831"/>
                </a:lnTo>
                <a:close/>
              </a:path>
            </a:pathLst>
          </a:custGeom>
          <a:solidFill>
            <a:srgbClr val="74AA9C"/>
          </a:solidFill>
          <a:ln>
            <a:noFill/>
          </a:ln>
          <a:effectLst>
            <a:outerShdw blurRad="1524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B30621-7124-B0F7-FF9A-58151B110FF2}"/>
              </a:ext>
            </a:extLst>
          </p:cNvPr>
          <p:cNvGrpSpPr/>
          <p:nvPr/>
        </p:nvGrpSpPr>
        <p:grpSpPr>
          <a:xfrm>
            <a:off x="11005625" y="3904554"/>
            <a:ext cx="584562" cy="238056"/>
            <a:chOff x="11005625" y="3904554"/>
            <a:chExt cx="584562" cy="23805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2296B79-6E21-6B0B-3257-2653CEAA48D8}"/>
                </a:ext>
              </a:extLst>
            </p:cNvPr>
            <p:cNvCxnSpPr/>
            <p:nvPr/>
          </p:nvCxnSpPr>
          <p:spPr>
            <a:xfrm flipH="1">
              <a:off x="11009509" y="3904554"/>
              <a:ext cx="58067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539B39-DD66-C27C-E971-FD0EDAF005A7}"/>
                </a:ext>
              </a:extLst>
            </p:cNvPr>
            <p:cNvCxnSpPr/>
            <p:nvPr/>
          </p:nvCxnSpPr>
          <p:spPr>
            <a:xfrm flipH="1">
              <a:off x="11007567" y="4023582"/>
              <a:ext cx="58067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6B92195-311C-E4CA-947D-F63BA0CF1DB8}"/>
                </a:ext>
              </a:extLst>
            </p:cNvPr>
            <p:cNvCxnSpPr/>
            <p:nvPr/>
          </p:nvCxnSpPr>
          <p:spPr>
            <a:xfrm flipH="1">
              <a:off x="11005625" y="4142610"/>
              <a:ext cx="58067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A64FE3-9C68-013D-0678-C9E58A8250E4}"/>
              </a:ext>
            </a:extLst>
          </p:cNvPr>
          <p:cNvGrpSpPr/>
          <p:nvPr/>
        </p:nvGrpSpPr>
        <p:grpSpPr>
          <a:xfrm>
            <a:off x="8516598" y="5248344"/>
            <a:ext cx="584562" cy="238056"/>
            <a:chOff x="11005625" y="3904554"/>
            <a:chExt cx="584562" cy="23805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94558B-89EC-0943-38E1-285A0C20B830}"/>
                </a:ext>
              </a:extLst>
            </p:cNvPr>
            <p:cNvCxnSpPr/>
            <p:nvPr/>
          </p:nvCxnSpPr>
          <p:spPr>
            <a:xfrm flipH="1">
              <a:off x="11009509" y="3904554"/>
              <a:ext cx="58067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18D9FF-A490-BBFD-EDFD-66F40438ABBD}"/>
                </a:ext>
              </a:extLst>
            </p:cNvPr>
            <p:cNvCxnSpPr/>
            <p:nvPr/>
          </p:nvCxnSpPr>
          <p:spPr>
            <a:xfrm flipH="1">
              <a:off x="11007567" y="4023582"/>
              <a:ext cx="58067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717C82-903E-6882-8181-0B67446D01FC}"/>
                </a:ext>
              </a:extLst>
            </p:cNvPr>
            <p:cNvCxnSpPr/>
            <p:nvPr/>
          </p:nvCxnSpPr>
          <p:spPr>
            <a:xfrm flipH="1">
              <a:off x="11005625" y="4142610"/>
              <a:ext cx="58067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705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: Diagonal Corners Snipped 54">
            <a:extLst>
              <a:ext uri="{FF2B5EF4-FFF2-40B4-BE49-F238E27FC236}">
                <a16:creationId xmlns:a16="http://schemas.microsoft.com/office/drawing/2014/main" id="{1FAA2E4B-878F-46BA-B65F-2AE3D4E8EDCB}"/>
              </a:ext>
            </a:extLst>
          </p:cNvPr>
          <p:cNvSpPr/>
          <p:nvPr/>
        </p:nvSpPr>
        <p:spPr>
          <a:xfrm>
            <a:off x="3467770" y="1568756"/>
            <a:ext cx="5251076" cy="4428595"/>
          </a:xfrm>
          <a:prstGeom prst="snip2DiagRect">
            <a:avLst>
              <a:gd name="adj1" fmla="val 0"/>
              <a:gd name="adj2" fmla="val 905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FD0431-2F3B-E8E1-1857-267B7C2F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Another Strategy:  Generative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5C2FA-9769-21E3-9276-9E3A071AA2B1}"/>
              </a:ext>
            </a:extLst>
          </p:cNvPr>
          <p:cNvSpPr txBox="1"/>
          <p:nvPr/>
        </p:nvSpPr>
        <p:spPr>
          <a:xfrm>
            <a:off x="6430173" y="2078021"/>
            <a:ext cx="1926796" cy="36431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570"/>
              </a:spcBef>
              <a:buClr>
                <a:schemeClr val="bg1"/>
              </a:buClr>
            </a:pPr>
            <a:r>
              <a:rPr lang="en-US" sz="2000" i="1" dirty="0">
                <a:solidFill>
                  <a:schemeClr val="accent1"/>
                </a:solidFill>
                <a:latin typeface="Candara" panose="020E0502030303020204" pitchFamily="34" charset="0"/>
              </a:rPr>
              <a:t>Spike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D7F8CF-976D-05D2-38AD-37BF991C9FB8}"/>
              </a:ext>
            </a:extLst>
          </p:cNvPr>
          <p:cNvGrpSpPr/>
          <p:nvPr/>
        </p:nvGrpSpPr>
        <p:grpSpPr>
          <a:xfrm>
            <a:off x="3829648" y="2398020"/>
            <a:ext cx="4181368" cy="3075407"/>
            <a:chOff x="1224951" y="1600200"/>
            <a:chExt cx="5545497" cy="40787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1AE330-D249-96F6-D59D-29E51CFE3692}"/>
                </a:ext>
              </a:extLst>
            </p:cNvPr>
            <p:cNvGrpSpPr/>
            <p:nvPr/>
          </p:nvGrpSpPr>
          <p:grpSpPr>
            <a:xfrm>
              <a:off x="4037012" y="1600200"/>
              <a:ext cx="2733436" cy="2481276"/>
              <a:chOff x="4409982" y="926253"/>
              <a:chExt cx="2377026" cy="1944216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9CAB1DF-6C99-A7B9-F4F2-9E623B4EB837}"/>
                  </a:ext>
                </a:extLst>
              </p:cNvPr>
              <p:cNvSpPr/>
              <p:nvPr/>
            </p:nvSpPr>
            <p:spPr>
              <a:xfrm>
                <a:off x="4409982" y="92625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6F05819-16F6-C615-B73C-32983B016890}"/>
                  </a:ext>
                </a:extLst>
              </p:cNvPr>
              <p:cNvSpPr/>
              <p:nvPr/>
            </p:nvSpPr>
            <p:spPr>
              <a:xfrm>
                <a:off x="4572000" y="104055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39C316A-1B55-3C25-3A4C-BBF56DE22438}"/>
                  </a:ext>
                </a:extLst>
              </p:cNvPr>
              <p:cNvSpPr/>
              <p:nvPr/>
            </p:nvSpPr>
            <p:spPr>
              <a:xfrm>
                <a:off x="4686300" y="92625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C2B758D-55F4-9B7C-7C03-98E782C00B23}"/>
                  </a:ext>
                </a:extLst>
              </p:cNvPr>
              <p:cNvSpPr/>
              <p:nvPr/>
            </p:nvSpPr>
            <p:spPr>
              <a:xfrm>
                <a:off x="4781736" y="10882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6A3148F-F8D6-6125-706E-2A13EB250E12}"/>
                  </a:ext>
                </a:extLst>
              </p:cNvPr>
              <p:cNvSpPr/>
              <p:nvPr/>
            </p:nvSpPr>
            <p:spPr>
              <a:xfrm>
                <a:off x="4943754" y="12025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40B388E-AFD4-63FC-816B-A18ACD49D31D}"/>
                  </a:ext>
                </a:extLst>
              </p:cNvPr>
              <p:cNvSpPr/>
              <p:nvPr/>
            </p:nvSpPr>
            <p:spPr>
              <a:xfrm>
                <a:off x="5058054" y="10882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F7719F-958E-8563-1FA1-3898446E7D16}"/>
                  </a:ext>
                </a:extLst>
              </p:cNvPr>
              <p:cNvSpPr/>
              <p:nvPr/>
            </p:nvSpPr>
            <p:spPr>
              <a:xfrm>
                <a:off x="4437366" y="12502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49F9B35-CE34-6BCA-E94A-1FBA9388F2EE}"/>
                  </a:ext>
                </a:extLst>
              </p:cNvPr>
              <p:cNvSpPr/>
              <p:nvPr/>
            </p:nvSpPr>
            <p:spPr>
              <a:xfrm>
                <a:off x="4599384" y="13645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801C7DF-99F6-08DC-953F-B4BD23098D11}"/>
                  </a:ext>
                </a:extLst>
              </p:cNvPr>
              <p:cNvSpPr/>
              <p:nvPr/>
            </p:nvSpPr>
            <p:spPr>
              <a:xfrm>
                <a:off x="4713684" y="12502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6850634-1C0C-0D05-A7D1-EFDD88E445ED}"/>
                  </a:ext>
                </a:extLst>
              </p:cNvPr>
              <p:cNvSpPr/>
              <p:nvPr/>
            </p:nvSpPr>
            <p:spPr>
              <a:xfrm>
                <a:off x="4809120" y="14123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4C19254-C440-F175-C7A5-E30A7A532131}"/>
                  </a:ext>
                </a:extLst>
              </p:cNvPr>
              <p:cNvSpPr/>
              <p:nvPr/>
            </p:nvSpPr>
            <p:spPr>
              <a:xfrm>
                <a:off x="4971138" y="15266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1405816-A284-639E-3628-DAC0EB7DE2FC}"/>
                  </a:ext>
                </a:extLst>
              </p:cNvPr>
              <p:cNvSpPr/>
              <p:nvPr/>
            </p:nvSpPr>
            <p:spPr>
              <a:xfrm>
                <a:off x="5085438" y="14123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100A8EC5-2B2E-C707-155C-9C54F67D64D5}"/>
                  </a:ext>
                </a:extLst>
              </p:cNvPr>
              <p:cNvSpPr/>
              <p:nvPr/>
            </p:nvSpPr>
            <p:spPr>
              <a:xfrm>
                <a:off x="5192688" y="9739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02E71BA-D4E9-F416-BA4E-A2DDD3DA09AA}"/>
                  </a:ext>
                </a:extLst>
              </p:cNvPr>
              <p:cNvSpPr/>
              <p:nvPr/>
            </p:nvSpPr>
            <p:spPr>
              <a:xfrm>
                <a:off x="5354706" y="10882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3664D93-7B26-5F6F-A0F2-5E020409AF7D}"/>
                  </a:ext>
                </a:extLst>
              </p:cNvPr>
              <p:cNvSpPr/>
              <p:nvPr/>
            </p:nvSpPr>
            <p:spPr>
              <a:xfrm>
                <a:off x="5469006" y="9739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EE19A1E-5968-EDCE-66B1-B58482F44050}"/>
                  </a:ext>
                </a:extLst>
              </p:cNvPr>
              <p:cNvSpPr/>
              <p:nvPr/>
            </p:nvSpPr>
            <p:spPr>
              <a:xfrm>
                <a:off x="5564442" y="11359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9E458BC-1F5D-1C47-F268-AF12B8F88B5D}"/>
                  </a:ext>
                </a:extLst>
              </p:cNvPr>
              <p:cNvSpPr/>
              <p:nvPr/>
            </p:nvSpPr>
            <p:spPr>
              <a:xfrm>
                <a:off x="5726460" y="12502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C6373DD-932B-470A-3D47-D01FD4286C10}"/>
                  </a:ext>
                </a:extLst>
              </p:cNvPr>
              <p:cNvSpPr/>
              <p:nvPr/>
            </p:nvSpPr>
            <p:spPr>
              <a:xfrm>
                <a:off x="5840760" y="11359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590CC80-48B5-7A02-FE2C-2F0A8C54B7BC}"/>
                  </a:ext>
                </a:extLst>
              </p:cNvPr>
              <p:cNvSpPr/>
              <p:nvPr/>
            </p:nvSpPr>
            <p:spPr>
              <a:xfrm>
                <a:off x="5220072" y="12980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83CC06A-7A46-2E69-7236-116B1CD3D51E}"/>
                  </a:ext>
                </a:extLst>
              </p:cNvPr>
              <p:cNvSpPr/>
              <p:nvPr/>
            </p:nvSpPr>
            <p:spPr>
              <a:xfrm>
                <a:off x="5382090" y="14123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5569F1E-B101-4EB4-756F-8AD7FE5D80C8}"/>
                  </a:ext>
                </a:extLst>
              </p:cNvPr>
              <p:cNvSpPr/>
              <p:nvPr/>
            </p:nvSpPr>
            <p:spPr>
              <a:xfrm>
                <a:off x="5496390" y="12980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A1C1377-D465-8BCD-DBD3-B18F88C1870B}"/>
                  </a:ext>
                </a:extLst>
              </p:cNvPr>
              <p:cNvSpPr/>
              <p:nvPr/>
            </p:nvSpPr>
            <p:spPr>
              <a:xfrm>
                <a:off x="5591826" y="146002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C0BFCBC-A0BF-6D8A-3F55-035605A7FC0A}"/>
                  </a:ext>
                </a:extLst>
              </p:cNvPr>
              <p:cNvSpPr/>
              <p:nvPr/>
            </p:nvSpPr>
            <p:spPr>
              <a:xfrm>
                <a:off x="5753844" y="157432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8918C2D2-8FA4-F78C-7945-7C8E2A405204}"/>
                  </a:ext>
                </a:extLst>
              </p:cNvPr>
              <p:cNvSpPr/>
              <p:nvPr/>
            </p:nvSpPr>
            <p:spPr>
              <a:xfrm>
                <a:off x="5868144" y="146002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78F50CE-D92F-1F9A-F9E5-D8FD25910CE1}"/>
                  </a:ext>
                </a:extLst>
              </p:cNvPr>
              <p:cNvSpPr/>
              <p:nvPr/>
            </p:nvSpPr>
            <p:spPr>
              <a:xfrm>
                <a:off x="4491372" y="152031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0AD2FFC-A037-6111-651F-D510437CDE76}"/>
                  </a:ext>
                </a:extLst>
              </p:cNvPr>
              <p:cNvSpPr/>
              <p:nvPr/>
            </p:nvSpPr>
            <p:spPr>
              <a:xfrm>
                <a:off x="4653390" y="163461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11CEF3E-7F15-2338-2C54-81A50C7C7E55}"/>
                  </a:ext>
                </a:extLst>
              </p:cNvPr>
              <p:cNvSpPr/>
              <p:nvPr/>
            </p:nvSpPr>
            <p:spPr>
              <a:xfrm>
                <a:off x="4767690" y="152031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9A1BF38-2620-17D2-26DC-F3DC5EC05202}"/>
                  </a:ext>
                </a:extLst>
              </p:cNvPr>
              <p:cNvSpPr/>
              <p:nvPr/>
            </p:nvSpPr>
            <p:spPr>
              <a:xfrm>
                <a:off x="4863126" y="16823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4BE3A13F-B515-CD7C-77AF-D258431ADCC3}"/>
                  </a:ext>
                </a:extLst>
              </p:cNvPr>
              <p:cNvSpPr/>
              <p:nvPr/>
            </p:nvSpPr>
            <p:spPr>
              <a:xfrm>
                <a:off x="5025144" y="17966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505DCC-9C7A-9ABD-CD20-7E202627F6B5}"/>
                  </a:ext>
                </a:extLst>
              </p:cNvPr>
              <p:cNvSpPr/>
              <p:nvPr/>
            </p:nvSpPr>
            <p:spPr>
              <a:xfrm>
                <a:off x="5139444" y="16823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E6F45B9-DDC5-E89D-8E9B-28BA02C6A049}"/>
                  </a:ext>
                </a:extLst>
              </p:cNvPr>
              <p:cNvSpPr/>
              <p:nvPr/>
            </p:nvSpPr>
            <p:spPr>
              <a:xfrm>
                <a:off x="4518756" y="18443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38DFBAA-A7FD-45EB-1A8A-9DDBE3E5E72C}"/>
                  </a:ext>
                </a:extLst>
              </p:cNvPr>
              <p:cNvSpPr/>
              <p:nvPr/>
            </p:nvSpPr>
            <p:spPr>
              <a:xfrm>
                <a:off x="4680774" y="19586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490484C-F594-F276-4D13-229D41015859}"/>
                  </a:ext>
                </a:extLst>
              </p:cNvPr>
              <p:cNvSpPr/>
              <p:nvPr/>
            </p:nvSpPr>
            <p:spPr>
              <a:xfrm>
                <a:off x="4795074" y="18443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9FD41D0-4851-90FB-B3D5-A2BDEA677164}"/>
                  </a:ext>
                </a:extLst>
              </p:cNvPr>
              <p:cNvSpPr/>
              <p:nvPr/>
            </p:nvSpPr>
            <p:spPr>
              <a:xfrm>
                <a:off x="4890510" y="20063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75487D3F-9BBC-B84B-6F8A-90611DE66321}"/>
                  </a:ext>
                </a:extLst>
              </p:cNvPr>
              <p:cNvSpPr/>
              <p:nvPr/>
            </p:nvSpPr>
            <p:spPr>
              <a:xfrm>
                <a:off x="5052528" y="21206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D87E81-5585-83C8-F7CA-BA61A07FEA5D}"/>
                  </a:ext>
                </a:extLst>
              </p:cNvPr>
              <p:cNvSpPr/>
              <p:nvPr/>
            </p:nvSpPr>
            <p:spPr>
              <a:xfrm>
                <a:off x="5166828" y="20063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0222059-9902-4A43-B188-D34ED6A1BBC7}"/>
                  </a:ext>
                </a:extLst>
              </p:cNvPr>
              <p:cNvSpPr/>
              <p:nvPr/>
            </p:nvSpPr>
            <p:spPr>
              <a:xfrm>
                <a:off x="5274078" y="15680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CFC5692-494A-D45F-21D5-4983B589E1C8}"/>
                  </a:ext>
                </a:extLst>
              </p:cNvPr>
              <p:cNvSpPr/>
              <p:nvPr/>
            </p:nvSpPr>
            <p:spPr>
              <a:xfrm>
                <a:off x="5436096" y="16823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38B7C5B-EA97-0C8F-84EE-C2C72D113381}"/>
                  </a:ext>
                </a:extLst>
              </p:cNvPr>
              <p:cNvSpPr/>
              <p:nvPr/>
            </p:nvSpPr>
            <p:spPr>
              <a:xfrm>
                <a:off x="5550396" y="15680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BDBB564-9984-FED9-650E-F3D1D9DEA7C7}"/>
                  </a:ext>
                </a:extLst>
              </p:cNvPr>
              <p:cNvSpPr/>
              <p:nvPr/>
            </p:nvSpPr>
            <p:spPr>
              <a:xfrm>
                <a:off x="5645832" y="17300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E0FC83B8-C7BE-3949-275B-76A1CCC58F87}"/>
                  </a:ext>
                </a:extLst>
              </p:cNvPr>
              <p:cNvSpPr/>
              <p:nvPr/>
            </p:nvSpPr>
            <p:spPr>
              <a:xfrm>
                <a:off x="5807850" y="18443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2030515-EC87-131B-E7A7-B19F2EA0BC06}"/>
                  </a:ext>
                </a:extLst>
              </p:cNvPr>
              <p:cNvSpPr/>
              <p:nvPr/>
            </p:nvSpPr>
            <p:spPr>
              <a:xfrm>
                <a:off x="5922150" y="17300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8A70242-2335-C593-022E-C74D1B3C551D}"/>
                  </a:ext>
                </a:extLst>
              </p:cNvPr>
              <p:cNvSpPr/>
              <p:nvPr/>
            </p:nvSpPr>
            <p:spPr>
              <a:xfrm>
                <a:off x="5301462" y="18920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E818C9B-0F2B-AF50-33FE-F26390F5EF71}"/>
                  </a:ext>
                </a:extLst>
              </p:cNvPr>
              <p:cNvSpPr/>
              <p:nvPr/>
            </p:nvSpPr>
            <p:spPr>
              <a:xfrm>
                <a:off x="5463480" y="20063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CB63574-1369-5B46-147A-1C2F55B19709}"/>
                  </a:ext>
                </a:extLst>
              </p:cNvPr>
              <p:cNvSpPr/>
              <p:nvPr/>
            </p:nvSpPr>
            <p:spPr>
              <a:xfrm>
                <a:off x="5577780" y="18920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2A8D8E3-77BC-424D-23AC-582ED6C4BF0A}"/>
                  </a:ext>
                </a:extLst>
              </p:cNvPr>
              <p:cNvSpPr/>
              <p:nvPr/>
            </p:nvSpPr>
            <p:spPr>
              <a:xfrm>
                <a:off x="5673216" y="20540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AD6E367C-47E0-CC2A-3554-44ED8E531368}"/>
                  </a:ext>
                </a:extLst>
              </p:cNvPr>
              <p:cNvSpPr/>
              <p:nvPr/>
            </p:nvSpPr>
            <p:spPr>
              <a:xfrm>
                <a:off x="5835234" y="21683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712FA004-194C-5E7D-BFED-86C1C997A402}"/>
                  </a:ext>
                </a:extLst>
              </p:cNvPr>
              <p:cNvSpPr/>
              <p:nvPr/>
            </p:nvSpPr>
            <p:spPr>
              <a:xfrm>
                <a:off x="5949534" y="20540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4A42F4D-9F09-540B-D31E-6EB34BDD718B}"/>
                  </a:ext>
                </a:extLst>
              </p:cNvPr>
              <p:cNvSpPr/>
              <p:nvPr/>
            </p:nvSpPr>
            <p:spPr>
              <a:xfrm>
                <a:off x="5673216" y="21206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854836B2-806D-E772-A120-55F16C8D1EF6}"/>
                  </a:ext>
                </a:extLst>
              </p:cNvPr>
              <p:cNvSpPr/>
              <p:nvPr/>
            </p:nvSpPr>
            <p:spPr>
              <a:xfrm>
                <a:off x="6455922" y="21683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95A33B20-59A3-1495-CAC8-7F31B992B349}"/>
                  </a:ext>
                </a:extLst>
              </p:cNvPr>
              <p:cNvSpPr/>
              <p:nvPr/>
            </p:nvSpPr>
            <p:spPr>
              <a:xfrm>
                <a:off x="5193450" y="211438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515C46B-99AA-9327-C696-D067FC8D93B6}"/>
                  </a:ext>
                </a:extLst>
              </p:cNvPr>
              <p:cNvSpPr/>
              <p:nvPr/>
            </p:nvSpPr>
            <p:spPr>
              <a:xfrm>
                <a:off x="5355468" y="222868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7B84FA9-FFCC-B0C6-963C-211A631ACC4E}"/>
                  </a:ext>
                </a:extLst>
              </p:cNvPr>
              <p:cNvSpPr/>
              <p:nvPr/>
            </p:nvSpPr>
            <p:spPr>
              <a:xfrm>
                <a:off x="5469768" y="211438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7E6B441-46AD-3235-FB03-88E1C4D14D09}"/>
                  </a:ext>
                </a:extLst>
              </p:cNvPr>
              <p:cNvSpPr/>
              <p:nvPr/>
            </p:nvSpPr>
            <p:spPr>
              <a:xfrm>
                <a:off x="5565204" y="22764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1669CF5-F0AB-0FEB-4214-7CD0F930EF6C}"/>
                  </a:ext>
                </a:extLst>
              </p:cNvPr>
              <p:cNvSpPr/>
              <p:nvPr/>
            </p:nvSpPr>
            <p:spPr>
              <a:xfrm>
                <a:off x="5727222" y="23907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3A04107-9D98-978A-7F19-2C112E253DCA}"/>
                  </a:ext>
                </a:extLst>
              </p:cNvPr>
              <p:cNvSpPr/>
              <p:nvPr/>
            </p:nvSpPr>
            <p:spPr>
              <a:xfrm>
                <a:off x="5841522" y="22764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1A136FF-CF0F-CA8E-486E-83A7FEDD1717}"/>
                  </a:ext>
                </a:extLst>
              </p:cNvPr>
              <p:cNvSpPr/>
              <p:nvPr/>
            </p:nvSpPr>
            <p:spPr>
              <a:xfrm>
                <a:off x="5220834" y="24384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C52362A-5257-FE49-400D-2C1DECC9EBC1}"/>
                  </a:ext>
                </a:extLst>
              </p:cNvPr>
              <p:cNvSpPr/>
              <p:nvPr/>
            </p:nvSpPr>
            <p:spPr>
              <a:xfrm>
                <a:off x="5382852" y="25527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B9A4204-3B41-AEA6-83F9-BC805FFD8C00}"/>
                  </a:ext>
                </a:extLst>
              </p:cNvPr>
              <p:cNvSpPr/>
              <p:nvPr/>
            </p:nvSpPr>
            <p:spPr>
              <a:xfrm>
                <a:off x="5497152" y="24384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529709E-DDA4-960D-E25A-3D6FBC5D1C21}"/>
                  </a:ext>
                </a:extLst>
              </p:cNvPr>
              <p:cNvSpPr/>
              <p:nvPr/>
            </p:nvSpPr>
            <p:spPr>
              <a:xfrm>
                <a:off x="5592588" y="26004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FDAFBB1-C2C3-A69A-3D88-3A6353723DF1}"/>
                  </a:ext>
                </a:extLst>
              </p:cNvPr>
              <p:cNvSpPr/>
              <p:nvPr/>
            </p:nvSpPr>
            <p:spPr>
              <a:xfrm>
                <a:off x="5754606" y="27147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EA741EA-229F-AB5B-BD74-87D02B4CDEA5}"/>
                  </a:ext>
                </a:extLst>
              </p:cNvPr>
              <p:cNvSpPr/>
              <p:nvPr/>
            </p:nvSpPr>
            <p:spPr>
              <a:xfrm>
                <a:off x="5868906" y="26004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5A9225B-74CC-6FAE-916B-CB0EF12A0D69}"/>
                  </a:ext>
                </a:extLst>
              </p:cNvPr>
              <p:cNvSpPr/>
              <p:nvPr/>
            </p:nvSpPr>
            <p:spPr>
              <a:xfrm>
                <a:off x="5976156" y="21621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4FEA817-D3C4-D6E9-572B-905E0B62B010}"/>
                  </a:ext>
                </a:extLst>
              </p:cNvPr>
              <p:cNvSpPr/>
              <p:nvPr/>
            </p:nvSpPr>
            <p:spPr>
              <a:xfrm>
                <a:off x="6138174" y="22764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6669975-8340-466F-E68A-2902909E573A}"/>
                  </a:ext>
                </a:extLst>
              </p:cNvPr>
              <p:cNvSpPr/>
              <p:nvPr/>
            </p:nvSpPr>
            <p:spPr>
              <a:xfrm>
                <a:off x="6252474" y="21621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CB7014D-0AD2-0919-B735-82A364061C80}"/>
                  </a:ext>
                </a:extLst>
              </p:cNvPr>
              <p:cNvSpPr/>
              <p:nvPr/>
            </p:nvSpPr>
            <p:spPr>
              <a:xfrm>
                <a:off x="6347910" y="23241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129847B3-EB0E-00AB-0E4E-8B442082B97C}"/>
                  </a:ext>
                </a:extLst>
              </p:cNvPr>
              <p:cNvSpPr/>
              <p:nvPr/>
            </p:nvSpPr>
            <p:spPr>
              <a:xfrm>
                <a:off x="6509928" y="24384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7D1DF165-64C7-7486-F50F-ED12F0F99039}"/>
                  </a:ext>
                </a:extLst>
              </p:cNvPr>
              <p:cNvSpPr/>
              <p:nvPr/>
            </p:nvSpPr>
            <p:spPr>
              <a:xfrm>
                <a:off x="6624228" y="23241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E23A03B9-2A2C-E3C3-2C6C-9C37B5738884}"/>
                  </a:ext>
                </a:extLst>
              </p:cNvPr>
              <p:cNvSpPr/>
              <p:nvPr/>
            </p:nvSpPr>
            <p:spPr>
              <a:xfrm>
                <a:off x="6003540" y="24861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8CDBEA2-3711-0FD6-F301-1313C50F66EC}"/>
                  </a:ext>
                </a:extLst>
              </p:cNvPr>
              <p:cNvSpPr/>
              <p:nvPr/>
            </p:nvSpPr>
            <p:spPr>
              <a:xfrm>
                <a:off x="6165558" y="26004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96A3B51-979D-394B-AEBD-3187F7381D50}"/>
                  </a:ext>
                </a:extLst>
              </p:cNvPr>
              <p:cNvSpPr/>
              <p:nvPr/>
            </p:nvSpPr>
            <p:spPr>
              <a:xfrm>
                <a:off x="6279858" y="24861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258D120-E4A2-B85C-50B5-52398524928A}"/>
                  </a:ext>
                </a:extLst>
              </p:cNvPr>
              <p:cNvSpPr/>
              <p:nvPr/>
            </p:nvSpPr>
            <p:spPr>
              <a:xfrm>
                <a:off x="6375294" y="264815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3F1E9A5-D427-CE11-A807-B91447400790}"/>
                  </a:ext>
                </a:extLst>
              </p:cNvPr>
              <p:cNvSpPr/>
              <p:nvPr/>
            </p:nvSpPr>
            <p:spPr>
              <a:xfrm>
                <a:off x="6537312" y="276245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6A5F8923-B26F-EBD5-D0B4-2D92E95561D1}"/>
                  </a:ext>
                </a:extLst>
              </p:cNvPr>
              <p:cNvSpPr/>
              <p:nvPr/>
            </p:nvSpPr>
            <p:spPr>
              <a:xfrm>
                <a:off x="6651612" y="264815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214045-504E-A798-1062-6B134004B390}"/>
                </a:ext>
              </a:extLst>
            </p:cNvPr>
            <p:cNvSpPr txBox="1"/>
            <p:nvPr/>
          </p:nvSpPr>
          <p:spPr>
            <a:xfrm>
              <a:off x="3479418" y="5148285"/>
              <a:ext cx="2116819" cy="53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Gold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5F3ED4-BFC4-9C04-47B2-1E7BF3F1EA21}"/>
                </a:ext>
              </a:extLst>
            </p:cNvPr>
            <p:cNvSpPr txBox="1"/>
            <p:nvPr/>
          </p:nvSpPr>
          <p:spPr>
            <a:xfrm>
              <a:off x="1862154" y="1793873"/>
              <a:ext cx="1352038" cy="938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No spike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14F638-4E2D-6D1D-B223-CC6E8836EC26}"/>
                </a:ext>
              </a:extLst>
            </p:cNvPr>
            <p:cNvSpPr txBox="1"/>
            <p:nvPr/>
          </p:nvSpPr>
          <p:spPr>
            <a:xfrm>
              <a:off x="1224951" y="3682004"/>
              <a:ext cx="2180604" cy="43606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570"/>
                </a:spcBef>
                <a:buClr>
                  <a:schemeClr val="bg1"/>
                </a:buClr>
              </a:pPr>
              <a:r>
                <a:rPr lang="en-US" sz="2000" i="1" dirty="0">
                  <a:latin typeface="Candara" panose="020E0502030303020204" pitchFamily="34" charset="0"/>
                </a:rPr>
                <a:t>Silver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1A8570-9F93-F13F-98A0-459340FD7595}"/>
                </a:ext>
              </a:extLst>
            </p:cNvPr>
            <p:cNvGrpSpPr/>
            <p:nvPr/>
          </p:nvGrpSpPr>
          <p:grpSpPr>
            <a:xfrm>
              <a:off x="2396153" y="2471907"/>
              <a:ext cx="2733436" cy="2481276"/>
              <a:chOff x="2681790" y="1844355"/>
              <a:chExt cx="2377026" cy="194421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E4DE330-7367-14FA-1F1C-40E770053309}"/>
                  </a:ext>
                </a:extLst>
              </p:cNvPr>
              <p:cNvSpPr/>
              <p:nvPr/>
            </p:nvSpPr>
            <p:spPr>
              <a:xfrm>
                <a:off x="2681790" y="184435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65571E5-82F1-A731-0E88-1F28D791CB37}"/>
                  </a:ext>
                </a:extLst>
              </p:cNvPr>
              <p:cNvSpPr/>
              <p:nvPr/>
            </p:nvSpPr>
            <p:spPr>
              <a:xfrm>
                <a:off x="2843808" y="195865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71DB3AB-6508-3995-2B02-FE3ABE17241D}"/>
                  </a:ext>
                </a:extLst>
              </p:cNvPr>
              <p:cNvSpPr/>
              <p:nvPr/>
            </p:nvSpPr>
            <p:spPr>
              <a:xfrm>
                <a:off x="2958108" y="184435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4492023-B4D7-410D-2F21-0A33ECF8696E}"/>
                  </a:ext>
                </a:extLst>
              </p:cNvPr>
              <p:cNvSpPr/>
              <p:nvPr/>
            </p:nvSpPr>
            <p:spPr>
              <a:xfrm>
                <a:off x="3053544" y="20063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D08FFB6-45C9-EF4D-9635-79BB0A58F159}"/>
                  </a:ext>
                </a:extLst>
              </p:cNvPr>
              <p:cNvSpPr/>
              <p:nvPr/>
            </p:nvSpPr>
            <p:spPr>
              <a:xfrm>
                <a:off x="3215562" y="21206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4DC6694-362E-A087-0232-D07B7F21DAD7}"/>
                  </a:ext>
                </a:extLst>
              </p:cNvPr>
              <p:cNvSpPr/>
              <p:nvPr/>
            </p:nvSpPr>
            <p:spPr>
              <a:xfrm>
                <a:off x="3329862" y="20063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81D278-0959-0FEA-0788-AD4D9DC0CF4C}"/>
                  </a:ext>
                </a:extLst>
              </p:cNvPr>
              <p:cNvSpPr/>
              <p:nvPr/>
            </p:nvSpPr>
            <p:spPr>
              <a:xfrm>
                <a:off x="2709174" y="21683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6D65A8C-5B05-61A4-EC38-8D5688C2F5B8}"/>
                  </a:ext>
                </a:extLst>
              </p:cNvPr>
              <p:cNvSpPr/>
              <p:nvPr/>
            </p:nvSpPr>
            <p:spPr>
              <a:xfrm>
                <a:off x="2871192" y="22826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E7363BA-BFE3-3961-B9F7-2D89FB33CB7C}"/>
                  </a:ext>
                </a:extLst>
              </p:cNvPr>
              <p:cNvSpPr/>
              <p:nvPr/>
            </p:nvSpPr>
            <p:spPr>
              <a:xfrm>
                <a:off x="2985492" y="21683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1F7DCAC-812D-0CD9-0BF0-9447DFB88249}"/>
                  </a:ext>
                </a:extLst>
              </p:cNvPr>
              <p:cNvSpPr/>
              <p:nvPr/>
            </p:nvSpPr>
            <p:spPr>
              <a:xfrm>
                <a:off x="3080928" y="23304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043B931-5438-BCD5-9C97-1C7F4C8C7A82}"/>
                  </a:ext>
                </a:extLst>
              </p:cNvPr>
              <p:cNvSpPr/>
              <p:nvPr/>
            </p:nvSpPr>
            <p:spPr>
              <a:xfrm>
                <a:off x="3242946" y="24447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BCA857C-2E16-647A-765D-25D77395B215}"/>
                  </a:ext>
                </a:extLst>
              </p:cNvPr>
              <p:cNvSpPr/>
              <p:nvPr/>
            </p:nvSpPr>
            <p:spPr>
              <a:xfrm>
                <a:off x="3357246" y="23304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D804CC2-4A69-D661-A5F4-566EA75FC1D0}"/>
                  </a:ext>
                </a:extLst>
              </p:cNvPr>
              <p:cNvSpPr/>
              <p:nvPr/>
            </p:nvSpPr>
            <p:spPr>
              <a:xfrm>
                <a:off x="3464496" y="18920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E5C77E0-86D6-CBF0-852A-9A3483009F6C}"/>
                  </a:ext>
                </a:extLst>
              </p:cNvPr>
              <p:cNvSpPr/>
              <p:nvPr/>
            </p:nvSpPr>
            <p:spPr>
              <a:xfrm>
                <a:off x="3626514" y="20063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1D74AB-FDB9-FA75-C8FC-D2CC341E0F90}"/>
                  </a:ext>
                </a:extLst>
              </p:cNvPr>
              <p:cNvSpPr/>
              <p:nvPr/>
            </p:nvSpPr>
            <p:spPr>
              <a:xfrm>
                <a:off x="3740814" y="18920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44176A5-A2BE-4C73-BA37-6C81B2C13664}"/>
                  </a:ext>
                </a:extLst>
              </p:cNvPr>
              <p:cNvSpPr/>
              <p:nvPr/>
            </p:nvSpPr>
            <p:spPr>
              <a:xfrm>
                <a:off x="3836250" y="20540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642ACA-D95C-8B63-5FC5-B695FCE9614B}"/>
                  </a:ext>
                </a:extLst>
              </p:cNvPr>
              <p:cNvSpPr/>
              <p:nvPr/>
            </p:nvSpPr>
            <p:spPr>
              <a:xfrm>
                <a:off x="3998268" y="21683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BBCA5B0-D479-25D0-A97B-53EC04C36ADA}"/>
                  </a:ext>
                </a:extLst>
              </p:cNvPr>
              <p:cNvSpPr/>
              <p:nvPr/>
            </p:nvSpPr>
            <p:spPr>
              <a:xfrm>
                <a:off x="4112568" y="20540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0CF53B5-32F5-B59F-800A-EAFB0B8AB0BC}"/>
                  </a:ext>
                </a:extLst>
              </p:cNvPr>
              <p:cNvSpPr/>
              <p:nvPr/>
            </p:nvSpPr>
            <p:spPr>
              <a:xfrm>
                <a:off x="3491880" y="22161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F3EBE48-586E-C8E4-42BD-307856FB3963}"/>
                  </a:ext>
                </a:extLst>
              </p:cNvPr>
              <p:cNvSpPr/>
              <p:nvPr/>
            </p:nvSpPr>
            <p:spPr>
              <a:xfrm>
                <a:off x="3653898" y="23304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11ECFE2-F69F-9E96-A915-18945DB22DBB}"/>
                  </a:ext>
                </a:extLst>
              </p:cNvPr>
              <p:cNvSpPr/>
              <p:nvPr/>
            </p:nvSpPr>
            <p:spPr>
              <a:xfrm>
                <a:off x="3768198" y="22161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3611DAE-25E5-BAFA-5EA2-1F95D57B0650}"/>
                  </a:ext>
                </a:extLst>
              </p:cNvPr>
              <p:cNvSpPr/>
              <p:nvPr/>
            </p:nvSpPr>
            <p:spPr>
              <a:xfrm>
                <a:off x="3863634" y="237812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0442A14-63EE-F012-9D5E-6F63080E7F81}"/>
                  </a:ext>
                </a:extLst>
              </p:cNvPr>
              <p:cNvSpPr/>
              <p:nvPr/>
            </p:nvSpPr>
            <p:spPr>
              <a:xfrm>
                <a:off x="4025652" y="249242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27936C3-16C9-6034-BAF1-2704AF69BB93}"/>
                  </a:ext>
                </a:extLst>
              </p:cNvPr>
              <p:cNvSpPr/>
              <p:nvPr/>
            </p:nvSpPr>
            <p:spPr>
              <a:xfrm>
                <a:off x="4139952" y="237812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11A34AC-AB6B-7592-102A-F59104D71843}"/>
                  </a:ext>
                </a:extLst>
              </p:cNvPr>
              <p:cNvSpPr/>
              <p:nvPr/>
            </p:nvSpPr>
            <p:spPr>
              <a:xfrm>
                <a:off x="2763180" y="243842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B540206-F148-3C7D-7FFB-14C0FF7C7508}"/>
                  </a:ext>
                </a:extLst>
              </p:cNvPr>
              <p:cNvSpPr/>
              <p:nvPr/>
            </p:nvSpPr>
            <p:spPr>
              <a:xfrm>
                <a:off x="2925198" y="255272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7535820-3C37-84CE-CF26-44A84066DF63}"/>
                  </a:ext>
                </a:extLst>
              </p:cNvPr>
              <p:cNvSpPr/>
              <p:nvPr/>
            </p:nvSpPr>
            <p:spPr>
              <a:xfrm>
                <a:off x="3039498" y="243842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5ED94B5-89A0-D6D9-58CD-1C7A137F8C22}"/>
                  </a:ext>
                </a:extLst>
              </p:cNvPr>
              <p:cNvSpPr/>
              <p:nvPr/>
            </p:nvSpPr>
            <p:spPr>
              <a:xfrm>
                <a:off x="3134934" y="26004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B33FC21-2A82-7133-69BE-4B0910F5F79A}"/>
                  </a:ext>
                </a:extLst>
              </p:cNvPr>
              <p:cNvSpPr/>
              <p:nvPr/>
            </p:nvSpPr>
            <p:spPr>
              <a:xfrm>
                <a:off x="3296952" y="27147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D9DA55C-E276-E525-40C1-2FD9C087A1D2}"/>
                  </a:ext>
                </a:extLst>
              </p:cNvPr>
              <p:cNvSpPr/>
              <p:nvPr/>
            </p:nvSpPr>
            <p:spPr>
              <a:xfrm>
                <a:off x="3411252" y="26004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E8BEBC7-50CB-207C-A665-A63CA29520A3}"/>
                  </a:ext>
                </a:extLst>
              </p:cNvPr>
              <p:cNvSpPr/>
              <p:nvPr/>
            </p:nvSpPr>
            <p:spPr>
              <a:xfrm>
                <a:off x="2790564" y="27624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737EDB9-5905-1250-E387-09C3BA3350B3}"/>
                  </a:ext>
                </a:extLst>
              </p:cNvPr>
              <p:cNvSpPr/>
              <p:nvPr/>
            </p:nvSpPr>
            <p:spPr>
              <a:xfrm>
                <a:off x="2952582" y="28767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3963BE3-804A-AD0E-4DDD-E2CE3377EC33}"/>
                  </a:ext>
                </a:extLst>
              </p:cNvPr>
              <p:cNvSpPr/>
              <p:nvPr/>
            </p:nvSpPr>
            <p:spPr>
              <a:xfrm>
                <a:off x="3066882" y="27624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1E7B408-DE70-C6E0-2E70-07BF697D998C}"/>
                  </a:ext>
                </a:extLst>
              </p:cNvPr>
              <p:cNvSpPr/>
              <p:nvPr/>
            </p:nvSpPr>
            <p:spPr>
              <a:xfrm>
                <a:off x="3162318" y="29244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73831F3-6E42-620C-5DF4-70A75AF6DE45}"/>
                  </a:ext>
                </a:extLst>
              </p:cNvPr>
              <p:cNvSpPr/>
              <p:nvPr/>
            </p:nvSpPr>
            <p:spPr>
              <a:xfrm>
                <a:off x="3324336" y="30387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34EE2D1-57C5-97F2-453E-1B2255A26C29}"/>
                  </a:ext>
                </a:extLst>
              </p:cNvPr>
              <p:cNvSpPr/>
              <p:nvPr/>
            </p:nvSpPr>
            <p:spPr>
              <a:xfrm>
                <a:off x="3438636" y="29244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2E1FFB1-6142-D94B-7080-79C73A7BF5FC}"/>
                  </a:ext>
                </a:extLst>
              </p:cNvPr>
              <p:cNvSpPr/>
              <p:nvPr/>
            </p:nvSpPr>
            <p:spPr>
              <a:xfrm>
                <a:off x="3545886" y="24861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8F047DE-040C-B11B-C874-0EF9E68AD13E}"/>
                  </a:ext>
                </a:extLst>
              </p:cNvPr>
              <p:cNvSpPr/>
              <p:nvPr/>
            </p:nvSpPr>
            <p:spPr>
              <a:xfrm>
                <a:off x="3707904" y="26004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D764A89-9EE4-9C13-1CBC-5103919AAC3A}"/>
                  </a:ext>
                </a:extLst>
              </p:cNvPr>
              <p:cNvSpPr/>
              <p:nvPr/>
            </p:nvSpPr>
            <p:spPr>
              <a:xfrm>
                <a:off x="3822204" y="24861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409AB30-4299-FE63-568E-B2FF31EF6F61}"/>
                  </a:ext>
                </a:extLst>
              </p:cNvPr>
              <p:cNvSpPr/>
              <p:nvPr/>
            </p:nvSpPr>
            <p:spPr>
              <a:xfrm>
                <a:off x="3917640" y="26481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1F4DEB4-3093-66EF-CDDF-FA586650D14E}"/>
                  </a:ext>
                </a:extLst>
              </p:cNvPr>
              <p:cNvSpPr/>
              <p:nvPr/>
            </p:nvSpPr>
            <p:spPr>
              <a:xfrm>
                <a:off x="4079658" y="27624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5EAD33A-E399-5B77-5537-F2EA77705AF8}"/>
                  </a:ext>
                </a:extLst>
              </p:cNvPr>
              <p:cNvSpPr/>
              <p:nvPr/>
            </p:nvSpPr>
            <p:spPr>
              <a:xfrm>
                <a:off x="4301970" y="259415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3B12B8-A627-959E-58A4-A9C0A8FC727C}"/>
                  </a:ext>
                </a:extLst>
              </p:cNvPr>
              <p:cNvSpPr/>
              <p:nvPr/>
            </p:nvSpPr>
            <p:spPr>
              <a:xfrm>
                <a:off x="3573270" y="28101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CAFE31B-B3AC-2629-181C-2626FA378997}"/>
                  </a:ext>
                </a:extLst>
              </p:cNvPr>
              <p:cNvSpPr/>
              <p:nvPr/>
            </p:nvSpPr>
            <p:spPr>
              <a:xfrm>
                <a:off x="3735288" y="29244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D90625-DFC5-5C59-4295-548E2B7BA988}"/>
                  </a:ext>
                </a:extLst>
              </p:cNvPr>
              <p:cNvSpPr/>
              <p:nvPr/>
            </p:nvSpPr>
            <p:spPr>
              <a:xfrm>
                <a:off x="3849588" y="28101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7DC3131-4DF1-D75D-1357-3BC52EFA7B4B}"/>
                  </a:ext>
                </a:extLst>
              </p:cNvPr>
              <p:cNvSpPr/>
              <p:nvPr/>
            </p:nvSpPr>
            <p:spPr>
              <a:xfrm>
                <a:off x="3945024" y="29721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374DB3-C095-E000-D840-2409A0F992EC}"/>
                  </a:ext>
                </a:extLst>
              </p:cNvPr>
              <p:cNvSpPr/>
              <p:nvPr/>
            </p:nvSpPr>
            <p:spPr>
              <a:xfrm>
                <a:off x="4107042" y="30864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EF1EC64-70A1-630A-22AA-A434B4D0C141}"/>
                  </a:ext>
                </a:extLst>
              </p:cNvPr>
              <p:cNvSpPr/>
              <p:nvPr/>
            </p:nvSpPr>
            <p:spPr>
              <a:xfrm>
                <a:off x="4221342" y="29721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9DAD6F5-2A67-C742-BDB3-B8DC892D2F77}"/>
                  </a:ext>
                </a:extLst>
              </p:cNvPr>
              <p:cNvSpPr/>
              <p:nvPr/>
            </p:nvSpPr>
            <p:spPr>
              <a:xfrm>
                <a:off x="3945024" y="30387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BB17819-4ACB-65F4-F106-7330B2786890}"/>
                  </a:ext>
                </a:extLst>
              </p:cNvPr>
              <p:cNvSpPr/>
              <p:nvPr/>
            </p:nvSpPr>
            <p:spPr>
              <a:xfrm>
                <a:off x="4727730" y="30864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F35C98D-91B0-E1DC-6590-0F9D07987F8B}"/>
                  </a:ext>
                </a:extLst>
              </p:cNvPr>
              <p:cNvSpPr/>
              <p:nvPr/>
            </p:nvSpPr>
            <p:spPr>
              <a:xfrm>
                <a:off x="3465258" y="303248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BF61C1B-2298-6672-91FC-689CB1155C9A}"/>
                  </a:ext>
                </a:extLst>
              </p:cNvPr>
              <p:cNvSpPr/>
              <p:nvPr/>
            </p:nvSpPr>
            <p:spPr>
              <a:xfrm>
                <a:off x="3627276" y="314678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EB9AB1C-98B6-4577-0C64-FA1661565C40}"/>
                  </a:ext>
                </a:extLst>
              </p:cNvPr>
              <p:cNvSpPr/>
              <p:nvPr/>
            </p:nvSpPr>
            <p:spPr>
              <a:xfrm>
                <a:off x="3741576" y="303248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2B813D6-A664-8CE0-7905-24AC269DB219}"/>
                  </a:ext>
                </a:extLst>
              </p:cNvPr>
              <p:cNvSpPr/>
              <p:nvPr/>
            </p:nvSpPr>
            <p:spPr>
              <a:xfrm>
                <a:off x="3837012" y="31945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5E2B098-7AA0-89D8-F6D5-5D8EF0109860}"/>
                  </a:ext>
                </a:extLst>
              </p:cNvPr>
              <p:cNvSpPr/>
              <p:nvPr/>
            </p:nvSpPr>
            <p:spPr>
              <a:xfrm>
                <a:off x="3999030" y="33088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4F192E8-521F-FD4F-8201-7F2DB098F163}"/>
                  </a:ext>
                </a:extLst>
              </p:cNvPr>
              <p:cNvSpPr/>
              <p:nvPr/>
            </p:nvSpPr>
            <p:spPr>
              <a:xfrm>
                <a:off x="4113330" y="31945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9F180E-427A-D9D9-CA86-E70F686F2E05}"/>
                  </a:ext>
                </a:extLst>
              </p:cNvPr>
              <p:cNvSpPr/>
              <p:nvPr/>
            </p:nvSpPr>
            <p:spPr>
              <a:xfrm>
                <a:off x="3492642" y="33565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7D06D40-E346-A2B7-9C2F-974849422CEE}"/>
                  </a:ext>
                </a:extLst>
              </p:cNvPr>
              <p:cNvSpPr/>
              <p:nvPr/>
            </p:nvSpPr>
            <p:spPr>
              <a:xfrm>
                <a:off x="3654660" y="34708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4EB5152-2A78-DB88-F40C-967C17909CE5}"/>
                  </a:ext>
                </a:extLst>
              </p:cNvPr>
              <p:cNvSpPr/>
              <p:nvPr/>
            </p:nvSpPr>
            <p:spPr>
              <a:xfrm>
                <a:off x="3768960" y="33565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394B24D-9AFE-D5D7-96C2-27E3D1E9CA8D}"/>
                  </a:ext>
                </a:extLst>
              </p:cNvPr>
              <p:cNvSpPr/>
              <p:nvPr/>
            </p:nvSpPr>
            <p:spPr>
              <a:xfrm>
                <a:off x="3864396" y="35185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3B8883D-DE4C-C2D6-08F8-C0BE8FE4A6D9}"/>
                  </a:ext>
                </a:extLst>
              </p:cNvPr>
              <p:cNvSpPr/>
              <p:nvPr/>
            </p:nvSpPr>
            <p:spPr>
              <a:xfrm>
                <a:off x="4026414" y="36328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DF3F4F4-0F55-59D9-3AA1-88628BD979BC}"/>
                  </a:ext>
                </a:extLst>
              </p:cNvPr>
              <p:cNvSpPr/>
              <p:nvPr/>
            </p:nvSpPr>
            <p:spPr>
              <a:xfrm>
                <a:off x="4140714" y="35185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F404AA1-0A28-7E94-6C92-E466A9F463D9}"/>
                  </a:ext>
                </a:extLst>
              </p:cNvPr>
              <p:cNvSpPr/>
              <p:nvPr/>
            </p:nvSpPr>
            <p:spPr>
              <a:xfrm>
                <a:off x="4247964" y="30802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B4E7262-D5C9-EBCF-A7D9-C7FD6D5B76B3}"/>
                  </a:ext>
                </a:extLst>
              </p:cNvPr>
              <p:cNvSpPr/>
              <p:nvPr/>
            </p:nvSpPr>
            <p:spPr>
              <a:xfrm>
                <a:off x="4409982" y="31945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C244166-5A77-8195-AE49-607F36A0B9D4}"/>
                  </a:ext>
                </a:extLst>
              </p:cNvPr>
              <p:cNvSpPr/>
              <p:nvPr/>
            </p:nvSpPr>
            <p:spPr>
              <a:xfrm>
                <a:off x="4524282" y="30802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8DA3C11-17F7-DF05-0AFE-D690ACFACAD4}"/>
                  </a:ext>
                </a:extLst>
              </p:cNvPr>
              <p:cNvSpPr/>
              <p:nvPr/>
            </p:nvSpPr>
            <p:spPr>
              <a:xfrm>
                <a:off x="4619718" y="32422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E95C250-11FC-CDC2-35E2-6C9752651725}"/>
                  </a:ext>
                </a:extLst>
              </p:cNvPr>
              <p:cNvSpPr/>
              <p:nvPr/>
            </p:nvSpPr>
            <p:spPr>
              <a:xfrm>
                <a:off x="4781736" y="33565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67040D8-C24D-13CF-43EB-F6B05727F3B1}"/>
                  </a:ext>
                </a:extLst>
              </p:cNvPr>
              <p:cNvSpPr/>
              <p:nvPr/>
            </p:nvSpPr>
            <p:spPr>
              <a:xfrm>
                <a:off x="4896036" y="32422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0B03694-3802-F13B-BD07-B3CF639F1614}"/>
                  </a:ext>
                </a:extLst>
              </p:cNvPr>
              <p:cNvSpPr/>
              <p:nvPr/>
            </p:nvSpPr>
            <p:spPr>
              <a:xfrm>
                <a:off x="4275348" y="34042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6DC3487-D8E1-9585-830B-FC2AC7F42D18}"/>
                  </a:ext>
                </a:extLst>
              </p:cNvPr>
              <p:cNvSpPr/>
              <p:nvPr/>
            </p:nvSpPr>
            <p:spPr>
              <a:xfrm>
                <a:off x="4437366" y="35185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85214C1-8B95-33F7-20F3-28BFEC5F4A19}"/>
                  </a:ext>
                </a:extLst>
              </p:cNvPr>
              <p:cNvSpPr/>
              <p:nvPr/>
            </p:nvSpPr>
            <p:spPr>
              <a:xfrm>
                <a:off x="4551666" y="34042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7DF5FFE-0075-F749-0329-8D4E65BD8811}"/>
                  </a:ext>
                </a:extLst>
              </p:cNvPr>
              <p:cNvSpPr/>
              <p:nvPr/>
            </p:nvSpPr>
            <p:spPr>
              <a:xfrm>
                <a:off x="4647102" y="356625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B6B8AD4-873F-3296-8B06-8CE032F48921}"/>
                  </a:ext>
                </a:extLst>
              </p:cNvPr>
              <p:cNvSpPr/>
              <p:nvPr/>
            </p:nvSpPr>
            <p:spPr>
              <a:xfrm>
                <a:off x="4809120" y="368055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3B66881-EE22-619B-E6CF-6009AF60076B}"/>
                  </a:ext>
                </a:extLst>
              </p:cNvPr>
              <p:cNvSpPr/>
              <p:nvPr/>
            </p:nvSpPr>
            <p:spPr>
              <a:xfrm>
                <a:off x="4923420" y="356625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D1907A2-858F-7591-0F1B-4ED1327DBA2F}"/>
                  </a:ext>
                </a:extLst>
              </p:cNvPr>
              <p:cNvSpPr/>
              <p:nvPr/>
            </p:nvSpPr>
            <p:spPr>
              <a:xfrm>
                <a:off x="4170491" y="2384570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</p:grpSp>
      </p:grp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F2AC20F8-FC31-D73A-2B5B-B8659956F18A}"/>
              </a:ext>
            </a:extLst>
          </p:cNvPr>
          <p:cNvSpPr/>
          <p:nvPr/>
        </p:nvSpPr>
        <p:spPr>
          <a:xfrm>
            <a:off x="5181017" y="3427994"/>
            <a:ext cx="88200" cy="12209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+mj-lt"/>
            </a:endParaRPr>
          </a:p>
        </p:txBody>
      </p:sp>
      <p:sp>
        <p:nvSpPr>
          <p:cNvPr id="164" name="Isosceles Triangle 163">
            <a:extLst>
              <a:ext uri="{FF2B5EF4-FFF2-40B4-BE49-F238E27FC236}">
                <a16:creationId xmlns:a16="http://schemas.microsoft.com/office/drawing/2014/main" id="{7FA9FA56-1252-5C42-89E0-7200823FD9E4}"/>
              </a:ext>
            </a:extLst>
          </p:cNvPr>
          <p:cNvSpPr/>
          <p:nvPr/>
        </p:nvSpPr>
        <p:spPr>
          <a:xfrm>
            <a:off x="6467795" y="2749941"/>
            <a:ext cx="88200" cy="122093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+mj-lt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105C8C9-0325-67F8-FF42-1B35FA777B59}"/>
              </a:ext>
            </a:extLst>
          </p:cNvPr>
          <p:cNvSpPr txBox="1"/>
          <p:nvPr/>
        </p:nvSpPr>
        <p:spPr>
          <a:xfrm>
            <a:off x="4979638" y="6023249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andara" panose="020E0502030303020204" pitchFamily="34" charset="0"/>
              </a:rPr>
              <a:t>Naïve Bayes</a:t>
            </a:r>
          </a:p>
        </p:txBody>
      </p:sp>
      <p:sp>
        <p:nvSpPr>
          <p:cNvPr id="332" name="Slide Number Placeholder 5">
            <a:extLst>
              <a:ext uri="{FF2B5EF4-FFF2-40B4-BE49-F238E27FC236}">
                <a16:creationId xmlns:a16="http://schemas.microsoft.com/office/drawing/2014/main" id="{91FF0872-51D8-EF4A-4D62-15CBE312096E}"/>
              </a:ext>
            </a:extLst>
          </p:cNvPr>
          <p:cNvSpPr txBox="1">
            <a:spLocks/>
          </p:cNvSpPr>
          <p:nvPr/>
        </p:nvSpPr>
        <p:spPr>
          <a:xfrm>
            <a:off x="9297989" y="6324601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D77797-C202-4E44-9010-7ED6157AADA4}" type="slidenum">
              <a:rPr lang="en-US"/>
              <a:pPr/>
              <a:t>10</a:t>
            </a:fld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FFE7F4-715B-58D4-ECF2-D1ACF19E84BF}"/>
                  </a:ext>
                </a:extLst>
              </p14:cNvPr>
              <p14:cNvContentPartPr/>
              <p14:nvPr/>
            </p14:nvContentPartPr>
            <p14:xfrm>
              <a:off x="4479773" y="2879379"/>
              <a:ext cx="2520720" cy="2243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FFE7F4-715B-58D4-ECF2-D1ACF19E84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1133" y="2870379"/>
                <a:ext cx="2538360" cy="22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6844B0E-19BF-677D-84A4-694EA1C91A9D}"/>
                  </a:ext>
                </a:extLst>
              </p14:cNvPr>
              <p14:cNvContentPartPr/>
              <p14:nvPr/>
            </p14:nvContentPartPr>
            <p14:xfrm>
              <a:off x="5664173" y="1997379"/>
              <a:ext cx="2730960" cy="239364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6844B0E-19BF-677D-84A4-694EA1C91A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5173" y="1988739"/>
                <a:ext cx="2748600" cy="24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40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 animBg="1"/>
      <p:bldP spid="1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EC3E8-A27E-4856-B0EE-4F6189A69A50}"/>
              </a:ext>
            </a:extLst>
          </p:cNvPr>
          <p:cNvSpPr txBox="1"/>
          <p:nvPr/>
        </p:nvSpPr>
        <p:spPr>
          <a:xfrm>
            <a:off x="6974006" y="2280469"/>
            <a:ext cx="5055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7C0611"/>
                </a:solidFill>
                <a:latin typeface="Bahnschrift SemiBold" panose="020B0502040204020203" pitchFamily="34" charset="0"/>
              </a:rPr>
              <a:t>Deep Learning</a:t>
            </a:r>
          </a:p>
          <a:p>
            <a:r>
              <a:rPr lang="en-IN" sz="5400" dirty="0">
                <a:solidFill>
                  <a:srgbClr val="7C0611"/>
                </a:solidFill>
                <a:latin typeface="Bahnschrift SemiBold" panose="020B0502040204020203" pitchFamily="34" charset="0"/>
              </a:rPr>
              <a:t>In 3 slides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C675F3-DB97-4A53-86FE-3ED6FA393D79}"/>
              </a:ext>
            </a:extLst>
          </p:cNvPr>
          <p:cNvCxnSpPr>
            <a:cxnSpLocks/>
          </p:cNvCxnSpPr>
          <p:nvPr/>
        </p:nvCxnSpPr>
        <p:spPr>
          <a:xfrm flipH="1">
            <a:off x="4865358" y="1382697"/>
            <a:ext cx="2618912" cy="4092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969CB7-6D63-4B23-8552-4121078A4F09}"/>
              </a:ext>
            </a:extLst>
          </p:cNvPr>
          <p:cNvSpPr txBox="1"/>
          <p:nvPr/>
        </p:nvSpPr>
        <p:spPr>
          <a:xfrm>
            <a:off x="792061" y="1711082"/>
            <a:ext cx="327132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solidFill>
                  <a:schemeClr val="bg1"/>
                </a:solidFill>
                <a:latin typeface="Bahnschrift" panose="020B0502040204020203" pitchFamily="34" charset="0"/>
              </a:rPr>
              <a:t>02</a:t>
            </a:r>
          </a:p>
        </p:txBody>
      </p:sp>
      <p:pic>
        <p:nvPicPr>
          <p:cNvPr id="6" name="Google Shape;402;p24">
            <a:extLst>
              <a:ext uri="{FF2B5EF4-FFF2-40B4-BE49-F238E27FC236}">
                <a16:creationId xmlns:a16="http://schemas.microsoft.com/office/drawing/2014/main" id="{032BBE54-79C8-4DCE-958B-D8BEE89870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2394" y="569709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346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FC56-1B71-0870-DA68-D95B83FC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 us solve a few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65F0E-40F9-7584-8264-126ED47A5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factors do you think impact global oil price?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What factors do you think you are using to recognize your daughter/son?</a:t>
            </a:r>
          </a:p>
        </p:txBody>
      </p:sp>
    </p:spTree>
    <p:extLst>
      <p:ext uri="{BB962C8B-B14F-4D97-AF65-F5344CB8AC3E}">
        <p14:creationId xmlns:p14="http://schemas.microsoft.com/office/powerpoint/2010/main" val="406411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C009-F25B-EC28-5977-00D4491B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How DL helps?</a:t>
            </a:r>
          </a:p>
        </p:txBody>
      </p:sp>
      <p:pic>
        <p:nvPicPr>
          <p:cNvPr id="3074" name="Picture 2" descr="Deep-Neural-Network-What-is-Deep-Learning-Edureka - The Data Scientist">
            <a:extLst>
              <a:ext uri="{FF2B5EF4-FFF2-40B4-BE49-F238E27FC236}">
                <a16:creationId xmlns:a16="http://schemas.microsoft.com/office/drawing/2014/main" id="{888494F1-9F25-A313-204D-CB573D54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31" y="974118"/>
            <a:ext cx="11325480" cy="58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04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29A8-5411-472F-8B47-4FF26115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498" y="-189137"/>
            <a:ext cx="10972800" cy="1066800"/>
          </a:xfrm>
        </p:spPr>
        <p:txBody>
          <a:bodyPr/>
          <a:lstStyle/>
          <a:p>
            <a:r>
              <a:rPr lang="en-US" dirty="0"/>
              <a:t>Transfer Learning:  Reusing Models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38F93-7484-4658-BA52-BEA3BF27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599" y="3760843"/>
            <a:ext cx="5697815" cy="31419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B77C54-A7B4-447E-B584-9349F54C8990}"/>
              </a:ext>
            </a:extLst>
          </p:cNvPr>
          <p:cNvSpPr/>
          <p:nvPr/>
        </p:nvSpPr>
        <p:spPr>
          <a:xfrm>
            <a:off x="790857" y="877189"/>
            <a:ext cx="2227612" cy="291060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latin typeface="Candara" panose="020E0502030303020204" pitchFamily="34" charset="0"/>
              </a:rPr>
              <a:t>Domain level summarization</a:t>
            </a:r>
          </a:p>
          <a:p>
            <a:pPr algn="ctr"/>
            <a:r>
              <a:rPr lang="en-US" sz="1799" dirty="0">
                <a:latin typeface="Candara" panose="020E0502030303020204" pitchFamily="34" charset="0"/>
              </a:rPr>
              <a:t>(Text is one domain, image is another domain)</a:t>
            </a:r>
            <a:endParaRPr lang="en-IN" sz="1799" dirty="0"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F0651-7BFD-4A0D-8E84-16B45FA98CD1}"/>
              </a:ext>
            </a:extLst>
          </p:cNvPr>
          <p:cNvSpPr/>
          <p:nvPr/>
        </p:nvSpPr>
        <p:spPr>
          <a:xfrm>
            <a:off x="3028978" y="877189"/>
            <a:ext cx="2353705" cy="29106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latin typeface="Candara" panose="020E0502030303020204" pitchFamily="34" charset="0"/>
              </a:rPr>
              <a:t>Category level summarization</a:t>
            </a:r>
          </a:p>
          <a:p>
            <a:pPr algn="ctr"/>
            <a:r>
              <a:rPr lang="en-US" sz="1799" dirty="0">
                <a:latin typeface="Candara" panose="020E0502030303020204" pitchFamily="34" charset="0"/>
              </a:rPr>
              <a:t>(medical text is one category, stock text is another category)</a:t>
            </a:r>
            <a:endParaRPr lang="en-IN" sz="1799" dirty="0">
              <a:latin typeface="Candara" panose="020E05020303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C31C87-13A8-4B28-BABA-46DDA4FF6202}"/>
              </a:ext>
            </a:extLst>
          </p:cNvPr>
          <p:cNvSpPr/>
          <p:nvPr/>
        </p:nvSpPr>
        <p:spPr>
          <a:xfrm>
            <a:off x="5382683" y="892951"/>
            <a:ext cx="2425660" cy="29106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latin typeface="Candara" panose="020E0502030303020204" pitchFamily="34" charset="0"/>
              </a:rPr>
              <a:t>Problem level summarization</a:t>
            </a:r>
          </a:p>
          <a:p>
            <a:pPr algn="ctr"/>
            <a:r>
              <a:rPr lang="en-US" sz="1799" dirty="0">
                <a:latin typeface="Candara" panose="020E0502030303020204" pitchFamily="34" charset="0"/>
              </a:rPr>
              <a:t>(corona related text, cancer related text)</a:t>
            </a:r>
            <a:endParaRPr lang="en-IN" sz="1799" dirty="0">
              <a:latin typeface="Candara" panose="020E0502030303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E1C307-2221-4FA1-8335-8A242E69AFDA}"/>
              </a:ext>
            </a:extLst>
          </p:cNvPr>
          <p:cNvSpPr/>
          <p:nvPr/>
        </p:nvSpPr>
        <p:spPr>
          <a:xfrm>
            <a:off x="107637" y="892951"/>
            <a:ext cx="436418" cy="432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D6751F-342B-4278-B627-D791F6AE868D}"/>
              </a:ext>
            </a:extLst>
          </p:cNvPr>
          <p:cNvSpPr/>
          <p:nvPr/>
        </p:nvSpPr>
        <p:spPr>
          <a:xfrm>
            <a:off x="109810" y="1477483"/>
            <a:ext cx="436418" cy="432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F3590E-C1AB-4614-A7C3-BB73EACAD33F}"/>
              </a:ext>
            </a:extLst>
          </p:cNvPr>
          <p:cNvSpPr/>
          <p:nvPr/>
        </p:nvSpPr>
        <p:spPr>
          <a:xfrm>
            <a:off x="107637" y="2142767"/>
            <a:ext cx="436418" cy="432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94FAFB-803C-434F-B3A3-B9214B2DB218}"/>
              </a:ext>
            </a:extLst>
          </p:cNvPr>
          <p:cNvSpPr/>
          <p:nvPr/>
        </p:nvSpPr>
        <p:spPr>
          <a:xfrm>
            <a:off x="107637" y="2727299"/>
            <a:ext cx="436418" cy="432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4354E3-F3F4-42B8-B9D8-8A56F6A43548}"/>
              </a:ext>
            </a:extLst>
          </p:cNvPr>
          <p:cNvSpPr/>
          <p:nvPr/>
        </p:nvSpPr>
        <p:spPr>
          <a:xfrm>
            <a:off x="130976" y="3355665"/>
            <a:ext cx="436418" cy="432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C596E0-9AC4-4FE5-A473-22CF2CAF5271}"/>
              </a:ext>
            </a:extLst>
          </p:cNvPr>
          <p:cNvSpPr/>
          <p:nvPr/>
        </p:nvSpPr>
        <p:spPr>
          <a:xfrm>
            <a:off x="8113833" y="1990367"/>
            <a:ext cx="519545" cy="46212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60310-0B7E-AD4F-8B63-D6DB4B3F8CC8}"/>
              </a:ext>
            </a:extLst>
          </p:cNvPr>
          <p:cNvSpPr txBox="1"/>
          <p:nvPr/>
        </p:nvSpPr>
        <p:spPr>
          <a:xfrm>
            <a:off x="544055" y="5172048"/>
            <a:ext cx="569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A pre-trained DL model has many useful features required to solve a completely new problem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6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EC3E8-A27E-4856-B0EE-4F6189A69A50}"/>
              </a:ext>
            </a:extLst>
          </p:cNvPr>
          <p:cNvSpPr txBox="1"/>
          <p:nvPr/>
        </p:nvSpPr>
        <p:spPr>
          <a:xfrm>
            <a:off x="6785198" y="2280469"/>
            <a:ext cx="5244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7C0611"/>
                </a:solidFill>
                <a:latin typeface="Bahnschrift SemiBold" panose="020B0502040204020203" pitchFamily="34" charset="0"/>
              </a:rPr>
              <a:t>Text Representations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C675F3-DB97-4A53-86FE-3ED6FA393D79}"/>
              </a:ext>
            </a:extLst>
          </p:cNvPr>
          <p:cNvCxnSpPr>
            <a:cxnSpLocks/>
          </p:cNvCxnSpPr>
          <p:nvPr/>
        </p:nvCxnSpPr>
        <p:spPr>
          <a:xfrm flipH="1">
            <a:off x="4865358" y="1382697"/>
            <a:ext cx="2618912" cy="4092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969CB7-6D63-4B23-8552-4121078A4F09}"/>
              </a:ext>
            </a:extLst>
          </p:cNvPr>
          <p:cNvSpPr txBox="1"/>
          <p:nvPr/>
        </p:nvSpPr>
        <p:spPr>
          <a:xfrm>
            <a:off x="792061" y="1711082"/>
            <a:ext cx="327132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solidFill>
                  <a:schemeClr val="bg1"/>
                </a:solidFill>
                <a:latin typeface="Bahnschrift" panose="020B0502040204020203" pitchFamily="34" charset="0"/>
              </a:rPr>
              <a:t>03</a:t>
            </a:r>
          </a:p>
        </p:txBody>
      </p:sp>
      <p:pic>
        <p:nvPicPr>
          <p:cNvPr id="6" name="Google Shape;402;p24">
            <a:extLst>
              <a:ext uri="{FF2B5EF4-FFF2-40B4-BE49-F238E27FC236}">
                <a16:creationId xmlns:a16="http://schemas.microsoft.com/office/drawing/2014/main" id="{032BBE54-79C8-4DCE-958B-D8BEE89870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2394" y="569709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668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A407C1-4C16-2F34-6812-0F9151935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 we represent a text with numbers?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27AF2D-556D-EF22-516D-232FF4A38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Character embeddings (60-70 embeddings)</a:t>
            </a:r>
          </a:p>
          <a:p>
            <a:pPr lvl="1"/>
            <a:r>
              <a:rPr lang="en-IN" dirty="0"/>
              <a:t>a:1, b:2 etc.</a:t>
            </a:r>
          </a:p>
          <a:p>
            <a:r>
              <a:rPr lang="en-IN" dirty="0"/>
              <a:t>Word embeddings (100,000-500,000 embeddings) (Word2Vec, Glove)</a:t>
            </a:r>
          </a:p>
          <a:p>
            <a:pPr lvl="1"/>
            <a:r>
              <a:rPr lang="en-IN" dirty="0"/>
              <a:t>a:1, apple: 2…</a:t>
            </a:r>
          </a:p>
          <a:p>
            <a:r>
              <a:rPr lang="en-IN" dirty="0"/>
              <a:t>Token embedding (30,000-60,000 embeddings) (sentence piece, tik token)</a:t>
            </a:r>
          </a:p>
          <a:p>
            <a:pPr lvl="1"/>
            <a:r>
              <a:rPr lang="en-IN" dirty="0"/>
              <a:t>a:1, pp:2, le:3…</a:t>
            </a:r>
          </a:p>
          <a:p>
            <a:endParaRPr lang="en-IN" dirty="0"/>
          </a:p>
          <a:p>
            <a:r>
              <a:rPr lang="en-IN" dirty="0"/>
              <a:t>As the embedding size grows, the representation length gets smaller, and vice versa</a:t>
            </a:r>
          </a:p>
          <a:p>
            <a:pPr lvl="1"/>
            <a:r>
              <a:rPr lang="en-IN" dirty="0"/>
              <a:t>Character embedding:  1, 22, 31, 4, 54, 42, 31, 26,7,….</a:t>
            </a:r>
          </a:p>
          <a:p>
            <a:pPr lvl="1"/>
            <a:r>
              <a:rPr lang="en-IN" dirty="0"/>
              <a:t>Token embedding:  3125, 4235, 112</a:t>
            </a:r>
          </a:p>
        </p:txBody>
      </p:sp>
    </p:spTree>
    <p:extLst>
      <p:ext uri="{BB962C8B-B14F-4D97-AF65-F5344CB8AC3E}">
        <p14:creationId xmlns:p14="http://schemas.microsoft.com/office/powerpoint/2010/main" val="69379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6C2B-F4D5-50B2-AA82-6B0D42D8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in word embeddings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CB4CE-5A53-96F2-2D9B-A6697D31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manual embeddings are fed as inputs (one-hot encoded) into a neural network to predict the next word (language model)</a:t>
            </a:r>
          </a:p>
          <a:p>
            <a:endParaRPr lang="en-US" dirty="0"/>
          </a:p>
          <a:p>
            <a:r>
              <a:rPr lang="en-US" dirty="0"/>
              <a:t>The layer before the prediction is a good embedding of the word (remember feature creation!)</a:t>
            </a:r>
          </a:p>
          <a:p>
            <a:endParaRPr lang="en-US" dirty="0"/>
          </a:p>
          <a:p>
            <a:r>
              <a:rPr lang="en-US" dirty="0"/>
              <a:t>Limitation:  Based on the context, meaning may change</a:t>
            </a:r>
          </a:p>
          <a:p>
            <a:endParaRPr lang="en-US" dirty="0"/>
          </a:p>
          <a:p>
            <a:pPr lvl="1"/>
            <a:r>
              <a:rPr lang="en-IN" dirty="0"/>
              <a:t>I took my </a:t>
            </a:r>
            <a:r>
              <a:rPr lang="en-IN" dirty="0">
                <a:solidFill>
                  <a:srgbClr val="FF0000"/>
                </a:solidFill>
              </a:rPr>
              <a:t>cell </a:t>
            </a:r>
            <a:r>
              <a:rPr lang="en-IN" dirty="0"/>
              <a:t>phone into the prison </a:t>
            </a:r>
            <a:r>
              <a:rPr lang="en-IN" dirty="0">
                <a:solidFill>
                  <a:srgbClr val="00B0F0"/>
                </a:solidFill>
              </a:rPr>
              <a:t>cell </a:t>
            </a:r>
            <a:r>
              <a:rPr lang="en-IN" dirty="0"/>
              <a:t>to meet the </a:t>
            </a:r>
            <a:r>
              <a:rPr lang="en-IN" dirty="0">
                <a:solidFill>
                  <a:srgbClr val="00B0F0"/>
                </a:solidFill>
              </a:rPr>
              <a:t>cell </a:t>
            </a:r>
            <a:r>
              <a:rPr lang="en-IN" dirty="0"/>
              <a:t>mates and collect their </a:t>
            </a:r>
            <a:r>
              <a:rPr lang="en-IN" dirty="0">
                <a:solidFill>
                  <a:srgbClr val="00B050"/>
                </a:solidFill>
              </a:rPr>
              <a:t>cell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DNAs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782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EC3E8-A27E-4856-B0EE-4F6189A69A50}"/>
              </a:ext>
            </a:extLst>
          </p:cNvPr>
          <p:cNvSpPr txBox="1"/>
          <p:nvPr/>
        </p:nvSpPr>
        <p:spPr>
          <a:xfrm>
            <a:off x="6974006" y="2280469"/>
            <a:ext cx="50557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7C0611"/>
                </a:solidFill>
                <a:latin typeface="Bahnschrift SemiBold" panose="020B0502040204020203" pitchFamily="34" charset="0"/>
              </a:rPr>
              <a:t>Traditional Language Models</a:t>
            </a:r>
          </a:p>
          <a:p>
            <a:endParaRPr lang="en-IN" sz="5400" dirty="0">
              <a:solidFill>
                <a:srgbClr val="7C0611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C675F3-DB97-4A53-86FE-3ED6FA393D79}"/>
              </a:ext>
            </a:extLst>
          </p:cNvPr>
          <p:cNvCxnSpPr>
            <a:cxnSpLocks/>
          </p:cNvCxnSpPr>
          <p:nvPr/>
        </p:nvCxnSpPr>
        <p:spPr>
          <a:xfrm flipH="1">
            <a:off x="4865358" y="1382697"/>
            <a:ext cx="2618912" cy="4092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969CB7-6D63-4B23-8552-4121078A4F09}"/>
              </a:ext>
            </a:extLst>
          </p:cNvPr>
          <p:cNvSpPr txBox="1"/>
          <p:nvPr/>
        </p:nvSpPr>
        <p:spPr>
          <a:xfrm>
            <a:off x="792061" y="1711082"/>
            <a:ext cx="327132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solidFill>
                  <a:schemeClr val="bg1"/>
                </a:solidFill>
                <a:latin typeface="Bahnschrift" panose="020B0502040204020203" pitchFamily="34" charset="0"/>
              </a:rPr>
              <a:t>04</a:t>
            </a:r>
          </a:p>
        </p:txBody>
      </p:sp>
      <p:pic>
        <p:nvPicPr>
          <p:cNvPr id="6" name="Google Shape;402;p24">
            <a:extLst>
              <a:ext uri="{FF2B5EF4-FFF2-40B4-BE49-F238E27FC236}">
                <a16:creationId xmlns:a16="http://schemas.microsoft.com/office/drawing/2014/main" id="{032BBE54-79C8-4DCE-958B-D8BEE89870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2394" y="569709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115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5DD81D-7577-5953-C4BC-050477E8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38357-D44C-8A42-916C-4354BB75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Finding a word given a context</a:t>
            </a:r>
          </a:p>
          <a:p>
            <a:pPr marL="0" indent="0">
              <a:buNone/>
            </a:pPr>
            <a:endParaRPr lang="en-IN" dirty="0"/>
          </a:p>
          <a:p>
            <a:pPr lvl="1"/>
            <a:r>
              <a:rPr lang="en-IN" dirty="0"/>
              <a:t>It is a glass of orange ______</a:t>
            </a:r>
          </a:p>
          <a:p>
            <a:endParaRPr lang="en-IN" dirty="0"/>
          </a:p>
          <a:p>
            <a:pPr lvl="1"/>
            <a:r>
              <a:rPr lang="en-IN" dirty="0"/>
              <a:t>The clouds are in the ______</a:t>
            </a:r>
          </a:p>
          <a:p>
            <a:endParaRPr lang="en-IN" dirty="0"/>
          </a:p>
          <a:p>
            <a:r>
              <a:rPr lang="en-IN" dirty="0"/>
              <a:t>LMs should be able to predict the word in the middle also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27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85B1540-9003-4850-AE46-2145CF8FEF56}"/>
              </a:ext>
            </a:extLst>
          </p:cNvPr>
          <p:cNvSpPr txBox="1">
            <a:spLocks/>
          </p:cNvSpPr>
          <p:nvPr/>
        </p:nvSpPr>
        <p:spPr>
          <a:xfrm>
            <a:off x="1588" y="119518"/>
            <a:ext cx="784701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 sz="3200" dirty="0"/>
              <a:t>Faculty:  Dr.  Dakshinamurthy V Kolluru</a:t>
            </a:r>
            <a:endParaRPr lang="en-IN" sz="3200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A4480FDD-5582-4009-8E26-8C8D8B711880}"/>
              </a:ext>
            </a:extLst>
          </p:cNvPr>
          <p:cNvSpPr/>
          <p:nvPr/>
        </p:nvSpPr>
        <p:spPr>
          <a:xfrm>
            <a:off x="4533900" y="1524000"/>
            <a:ext cx="3124200" cy="3810000"/>
          </a:xfrm>
          <a:prstGeom prst="snip2DiagRect">
            <a:avLst>
              <a:gd name="adj1" fmla="val 0"/>
              <a:gd name="adj2" fmla="val 2002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90D2B-F1CF-4CA1-8103-ECD9AEB6B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0" r="29484"/>
          <a:stretch/>
        </p:blipFill>
        <p:spPr>
          <a:xfrm>
            <a:off x="4686300" y="1685925"/>
            <a:ext cx="2819400" cy="3486150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4F0216-C05A-4CA6-B3D8-D4FEF29C8DD3}"/>
              </a:ext>
            </a:extLst>
          </p:cNvPr>
          <p:cNvSpPr/>
          <p:nvPr/>
        </p:nvSpPr>
        <p:spPr>
          <a:xfrm>
            <a:off x="872616" y="1946988"/>
            <a:ext cx="347888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Role</a:t>
            </a:r>
          </a:p>
          <a:p>
            <a:r>
              <a:rPr lang="en-US" sz="1600" dirty="0">
                <a:latin typeface="+mj-lt"/>
              </a:rPr>
              <a:t>Founder CEO, upGrad INSOFE, TuringMinds and upGradLabs</a:t>
            </a:r>
          </a:p>
          <a:p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Academic</a:t>
            </a:r>
          </a:p>
          <a:p>
            <a:r>
              <a:rPr lang="en-US" sz="1600" dirty="0">
                <a:latin typeface="+mj-lt"/>
              </a:rPr>
              <a:t>Ph.D. &amp; M.S. and in Material Science and Engineering from Carnegie Mellon Univ., USA,</a:t>
            </a:r>
          </a:p>
          <a:p>
            <a:r>
              <a:rPr lang="en-US" sz="1600" dirty="0">
                <a:latin typeface="+mj-lt"/>
              </a:rPr>
              <a:t>B.E. in Metallurgical </a:t>
            </a:r>
            <a:r>
              <a:rPr lang="en-US" sz="1600" dirty="0" err="1">
                <a:latin typeface="+mj-lt"/>
              </a:rPr>
              <a:t>Engg</a:t>
            </a:r>
            <a:r>
              <a:rPr lang="en-US" sz="1600" dirty="0">
                <a:latin typeface="+mj-lt"/>
              </a:rPr>
              <a:t>., NIT Trichy, India.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32D9CD-2E5A-4DA2-8F6A-5A95ECE9FB9F}"/>
              </a:ext>
            </a:extLst>
          </p:cNvPr>
          <p:cNvGrpSpPr/>
          <p:nvPr/>
        </p:nvGrpSpPr>
        <p:grpSpPr>
          <a:xfrm flipH="1">
            <a:off x="7658104" y="4872048"/>
            <a:ext cx="4150550" cy="300028"/>
            <a:chOff x="15512045" y="4353439"/>
            <a:chExt cx="15036818" cy="105395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Freeform 6700">
              <a:extLst>
                <a:ext uri="{FF2B5EF4-FFF2-40B4-BE49-F238E27FC236}">
                  <a16:creationId xmlns:a16="http://schemas.microsoft.com/office/drawing/2014/main" id="{B648119C-2838-45C0-9637-194A51AB5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2045" y="4353439"/>
              <a:ext cx="819677" cy="819728"/>
            </a:xfrm>
            <a:custGeom>
              <a:avLst/>
              <a:gdLst>
                <a:gd name="T0" fmla="*/ 1083 w 1084"/>
                <a:gd name="T1" fmla="*/ 540 h 1085"/>
                <a:gd name="T2" fmla="*/ 1083 w 1084"/>
                <a:gd name="T3" fmla="*/ 540 h 1085"/>
                <a:gd name="T4" fmla="*/ 544 w 1084"/>
                <a:gd name="T5" fmla="*/ 1084 h 1085"/>
                <a:gd name="T6" fmla="*/ 0 w 1084"/>
                <a:gd name="T7" fmla="*/ 540 h 1085"/>
                <a:gd name="T8" fmla="*/ 544 w 1084"/>
                <a:gd name="T9" fmla="*/ 0 h 1085"/>
                <a:gd name="T10" fmla="*/ 1083 w 1084"/>
                <a:gd name="T11" fmla="*/ 54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4" h="1085">
                  <a:moveTo>
                    <a:pt x="1083" y="540"/>
                  </a:moveTo>
                  <a:lnTo>
                    <a:pt x="1083" y="540"/>
                  </a:lnTo>
                  <a:cubicBezTo>
                    <a:pt x="1083" y="838"/>
                    <a:pt x="843" y="1084"/>
                    <a:pt x="544" y="1084"/>
                  </a:cubicBezTo>
                  <a:cubicBezTo>
                    <a:pt x="241" y="1084"/>
                    <a:pt x="0" y="838"/>
                    <a:pt x="0" y="540"/>
                  </a:cubicBezTo>
                  <a:cubicBezTo>
                    <a:pt x="0" y="241"/>
                    <a:pt x="241" y="0"/>
                    <a:pt x="544" y="0"/>
                  </a:cubicBezTo>
                  <a:cubicBezTo>
                    <a:pt x="843" y="0"/>
                    <a:pt x="1083" y="241"/>
                    <a:pt x="1083" y="540"/>
                  </a:cubicBezTo>
                </a:path>
              </a:pathLst>
            </a:custGeom>
            <a:grpFill/>
            <a:ln w="3175"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/>
            </a:p>
          </p:txBody>
        </p:sp>
        <p:sp>
          <p:nvSpPr>
            <p:cNvPr id="17" name="Freeform 6703">
              <a:extLst>
                <a:ext uri="{FF2B5EF4-FFF2-40B4-BE49-F238E27FC236}">
                  <a16:creationId xmlns:a16="http://schemas.microsoft.com/office/drawing/2014/main" id="{74381857-060E-4E4A-BAB9-1302137C5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83331" y="4984933"/>
              <a:ext cx="14565532" cy="422456"/>
            </a:xfrm>
            <a:custGeom>
              <a:avLst/>
              <a:gdLst>
                <a:gd name="T0" fmla="*/ 3057 w 3058"/>
                <a:gd name="T1" fmla="*/ 538 h 539"/>
                <a:gd name="T2" fmla="*/ 895 w 3058"/>
                <a:gd name="T3" fmla="*/ 538 h 539"/>
                <a:gd name="T4" fmla="*/ 0 w 3058"/>
                <a:gd name="T5" fmla="*/ 38 h 539"/>
                <a:gd name="T6" fmla="*/ 24 w 3058"/>
                <a:gd name="T7" fmla="*/ 0 h 539"/>
                <a:gd name="T8" fmla="*/ 910 w 3058"/>
                <a:gd name="T9" fmla="*/ 495 h 539"/>
                <a:gd name="T10" fmla="*/ 3057 w 3058"/>
                <a:gd name="T11" fmla="*/ 495 h 539"/>
                <a:gd name="T12" fmla="*/ 3057 w 3058"/>
                <a:gd name="T13" fmla="*/ 538 h 539"/>
                <a:gd name="connsiteX0" fmla="*/ 9997 w 62231"/>
                <a:gd name="connsiteY0" fmla="*/ 9981 h 9981"/>
                <a:gd name="connsiteX1" fmla="*/ 2927 w 62231"/>
                <a:gd name="connsiteY1" fmla="*/ 9981 h 9981"/>
                <a:gd name="connsiteX2" fmla="*/ 0 w 62231"/>
                <a:gd name="connsiteY2" fmla="*/ 705 h 9981"/>
                <a:gd name="connsiteX3" fmla="*/ 78 w 62231"/>
                <a:gd name="connsiteY3" fmla="*/ 0 h 9981"/>
                <a:gd name="connsiteX4" fmla="*/ 2976 w 62231"/>
                <a:gd name="connsiteY4" fmla="*/ 9184 h 9981"/>
                <a:gd name="connsiteX5" fmla="*/ 9997 w 62231"/>
                <a:gd name="connsiteY5" fmla="*/ 9184 h 9981"/>
                <a:gd name="connsiteX6" fmla="*/ 62231 w 62231"/>
                <a:gd name="connsiteY6" fmla="*/ 8487 h 9981"/>
                <a:gd name="connsiteX0" fmla="*/ 1606 w 10055"/>
                <a:gd name="connsiteY0" fmla="*/ 10000 h 10000"/>
                <a:gd name="connsiteX1" fmla="*/ 470 w 10055"/>
                <a:gd name="connsiteY1" fmla="*/ 10000 h 10000"/>
                <a:gd name="connsiteX2" fmla="*/ 0 w 10055"/>
                <a:gd name="connsiteY2" fmla="*/ 706 h 10000"/>
                <a:gd name="connsiteX3" fmla="*/ 13 w 10055"/>
                <a:gd name="connsiteY3" fmla="*/ 0 h 10000"/>
                <a:gd name="connsiteX4" fmla="*/ 478 w 10055"/>
                <a:gd name="connsiteY4" fmla="*/ 9201 h 10000"/>
                <a:gd name="connsiteX5" fmla="*/ 10055 w 10055"/>
                <a:gd name="connsiteY5" fmla="*/ 9201 h 10000"/>
                <a:gd name="connsiteX6" fmla="*/ 10000 w 10055"/>
                <a:gd name="connsiteY6" fmla="*/ 8503 h 10000"/>
                <a:gd name="connsiteX0" fmla="*/ 10083 w 10083"/>
                <a:gd name="connsiteY0" fmla="*/ 10499 h 10499"/>
                <a:gd name="connsiteX1" fmla="*/ 470 w 10083"/>
                <a:gd name="connsiteY1" fmla="*/ 10000 h 10499"/>
                <a:gd name="connsiteX2" fmla="*/ 0 w 10083"/>
                <a:gd name="connsiteY2" fmla="*/ 706 h 10499"/>
                <a:gd name="connsiteX3" fmla="*/ 13 w 10083"/>
                <a:gd name="connsiteY3" fmla="*/ 0 h 10499"/>
                <a:gd name="connsiteX4" fmla="*/ 478 w 10083"/>
                <a:gd name="connsiteY4" fmla="*/ 9201 h 10499"/>
                <a:gd name="connsiteX5" fmla="*/ 10055 w 10083"/>
                <a:gd name="connsiteY5" fmla="*/ 9201 h 10499"/>
                <a:gd name="connsiteX6" fmla="*/ 10000 w 10083"/>
                <a:gd name="connsiteY6" fmla="*/ 8503 h 1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83" h="10499">
                  <a:moveTo>
                    <a:pt x="10083" y="10499"/>
                  </a:moveTo>
                  <a:lnTo>
                    <a:pt x="470" y="10000"/>
                  </a:lnTo>
                  <a:cubicBezTo>
                    <a:pt x="313" y="6902"/>
                    <a:pt x="157" y="3804"/>
                    <a:pt x="0" y="706"/>
                  </a:cubicBezTo>
                  <a:cubicBezTo>
                    <a:pt x="4" y="471"/>
                    <a:pt x="9" y="235"/>
                    <a:pt x="13" y="0"/>
                  </a:cubicBezTo>
                  <a:lnTo>
                    <a:pt x="478" y="9201"/>
                  </a:lnTo>
                  <a:lnTo>
                    <a:pt x="10055" y="9201"/>
                  </a:lnTo>
                  <a:cubicBezTo>
                    <a:pt x="10055" y="9468"/>
                    <a:pt x="10000" y="8237"/>
                    <a:pt x="10000" y="8503"/>
                  </a:cubicBezTo>
                </a:path>
              </a:pathLst>
            </a:custGeom>
            <a:grpFill/>
            <a:ln w="3175"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434">
                <a:defRPr/>
              </a:pPr>
              <a:endParaRPr lang="en-US"/>
            </a:p>
          </p:txBody>
        </p:sp>
      </p:grpSp>
      <p:sp>
        <p:nvSpPr>
          <p:cNvPr id="20" name="Freeform 6700">
            <a:extLst>
              <a:ext uri="{FF2B5EF4-FFF2-40B4-BE49-F238E27FC236}">
                <a16:creationId xmlns:a16="http://schemas.microsoft.com/office/drawing/2014/main" id="{3FF5C107-0F42-4A42-85B4-DB3943A9050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28602" y="1782590"/>
            <a:ext cx="198597" cy="198610"/>
          </a:xfrm>
          <a:custGeom>
            <a:avLst/>
            <a:gdLst>
              <a:gd name="T0" fmla="*/ 1083 w 1084"/>
              <a:gd name="T1" fmla="*/ 540 h 1085"/>
              <a:gd name="T2" fmla="*/ 1083 w 1084"/>
              <a:gd name="T3" fmla="*/ 540 h 1085"/>
              <a:gd name="T4" fmla="*/ 544 w 1084"/>
              <a:gd name="T5" fmla="*/ 1084 h 1085"/>
              <a:gd name="T6" fmla="*/ 0 w 1084"/>
              <a:gd name="T7" fmla="*/ 540 h 1085"/>
              <a:gd name="T8" fmla="*/ 544 w 1084"/>
              <a:gd name="T9" fmla="*/ 0 h 1085"/>
              <a:gd name="T10" fmla="*/ 1083 w 1084"/>
              <a:gd name="T11" fmla="*/ 540 h 1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4" h="1085">
                <a:moveTo>
                  <a:pt x="1083" y="540"/>
                </a:moveTo>
                <a:lnTo>
                  <a:pt x="1083" y="540"/>
                </a:lnTo>
                <a:cubicBezTo>
                  <a:pt x="1083" y="838"/>
                  <a:pt x="843" y="1084"/>
                  <a:pt x="544" y="1084"/>
                </a:cubicBezTo>
                <a:cubicBezTo>
                  <a:pt x="241" y="1084"/>
                  <a:pt x="0" y="838"/>
                  <a:pt x="0" y="540"/>
                </a:cubicBezTo>
                <a:cubicBezTo>
                  <a:pt x="0" y="241"/>
                  <a:pt x="241" y="0"/>
                  <a:pt x="544" y="0"/>
                </a:cubicBezTo>
                <a:cubicBezTo>
                  <a:pt x="843" y="0"/>
                  <a:pt x="1083" y="241"/>
                  <a:pt x="1083" y="54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>
              <a:defRPr/>
            </a:pPr>
            <a:endParaRPr lang="en-US"/>
          </a:p>
        </p:txBody>
      </p:sp>
      <p:sp>
        <p:nvSpPr>
          <p:cNvPr id="21" name="Freeform 6703">
            <a:extLst>
              <a:ext uri="{FF2B5EF4-FFF2-40B4-BE49-F238E27FC236}">
                <a16:creationId xmlns:a16="http://schemas.microsoft.com/office/drawing/2014/main" id="{3BE5F457-1329-42A8-BCFC-BE7E07DB7D8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735" y="1685925"/>
            <a:ext cx="4122165" cy="142875"/>
          </a:xfrm>
          <a:custGeom>
            <a:avLst/>
            <a:gdLst>
              <a:gd name="T0" fmla="*/ 3057 w 3058"/>
              <a:gd name="T1" fmla="*/ 538 h 539"/>
              <a:gd name="T2" fmla="*/ 895 w 3058"/>
              <a:gd name="T3" fmla="*/ 538 h 539"/>
              <a:gd name="T4" fmla="*/ 0 w 3058"/>
              <a:gd name="T5" fmla="*/ 38 h 539"/>
              <a:gd name="T6" fmla="*/ 24 w 3058"/>
              <a:gd name="T7" fmla="*/ 0 h 539"/>
              <a:gd name="T8" fmla="*/ 910 w 3058"/>
              <a:gd name="T9" fmla="*/ 495 h 539"/>
              <a:gd name="T10" fmla="*/ 3057 w 3058"/>
              <a:gd name="T11" fmla="*/ 495 h 539"/>
              <a:gd name="T12" fmla="*/ 3057 w 3058"/>
              <a:gd name="T13" fmla="*/ 538 h 539"/>
              <a:gd name="connsiteX0" fmla="*/ 9997 w 62231"/>
              <a:gd name="connsiteY0" fmla="*/ 9981 h 9981"/>
              <a:gd name="connsiteX1" fmla="*/ 2927 w 62231"/>
              <a:gd name="connsiteY1" fmla="*/ 9981 h 9981"/>
              <a:gd name="connsiteX2" fmla="*/ 0 w 62231"/>
              <a:gd name="connsiteY2" fmla="*/ 705 h 9981"/>
              <a:gd name="connsiteX3" fmla="*/ 78 w 62231"/>
              <a:gd name="connsiteY3" fmla="*/ 0 h 9981"/>
              <a:gd name="connsiteX4" fmla="*/ 2976 w 62231"/>
              <a:gd name="connsiteY4" fmla="*/ 9184 h 9981"/>
              <a:gd name="connsiteX5" fmla="*/ 9997 w 62231"/>
              <a:gd name="connsiteY5" fmla="*/ 9184 h 9981"/>
              <a:gd name="connsiteX6" fmla="*/ 62231 w 62231"/>
              <a:gd name="connsiteY6" fmla="*/ 8487 h 9981"/>
              <a:gd name="connsiteX0" fmla="*/ 1606 w 10055"/>
              <a:gd name="connsiteY0" fmla="*/ 10000 h 10000"/>
              <a:gd name="connsiteX1" fmla="*/ 470 w 10055"/>
              <a:gd name="connsiteY1" fmla="*/ 10000 h 10000"/>
              <a:gd name="connsiteX2" fmla="*/ 0 w 10055"/>
              <a:gd name="connsiteY2" fmla="*/ 706 h 10000"/>
              <a:gd name="connsiteX3" fmla="*/ 13 w 10055"/>
              <a:gd name="connsiteY3" fmla="*/ 0 h 10000"/>
              <a:gd name="connsiteX4" fmla="*/ 478 w 10055"/>
              <a:gd name="connsiteY4" fmla="*/ 9201 h 10000"/>
              <a:gd name="connsiteX5" fmla="*/ 10055 w 10055"/>
              <a:gd name="connsiteY5" fmla="*/ 9201 h 10000"/>
              <a:gd name="connsiteX6" fmla="*/ 10000 w 10055"/>
              <a:gd name="connsiteY6" fmla="*/ 8503 h 10000"/>
              <a:gd name="connsiteX0" fmla="*/ 10083 w 10083"/>
              <a:gd name="connsiteY0" fmla="*/ 10499 h 10499"/>
              <a:gd name="connsiteX1" fmla="*/ 470 w 10083"/>
              <a:gd name="connsiteY1" fmla="*/ 10000 h 10499"/>
              <a:gd name="connsiteX2" fmla="*/ 0 w 10083"/>
              <a:gd name="connsiteY2" fmla="*/ 706 h 10499"/>
              <a:gd name="connsiteX3" fmla="*/ 13 w 10083"/>
              <a:gd name="connsiteY3" fmla="*/ 0 h 10499"/>
              <a:gd name="connsiteX4" fmla="*/ 478 w 10083"/>
              <a:gd name="connsiteY4" fmla="*/ 9201 h 10499"/>
              <a:gd name="connsiteX5" fmla="*/ 10055 w 10083"/>
              <a:gd name="connsiteY5" fmla="*/ 9201 h 10499"/>
              <a:gd name="connsiteX6" fmla="*/ 10000 w 10083"/>
              <a:gd name="connsiteY6" fmla="*/ 8503 h 1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83" h="10499">
                <a:moveTo>
                  <a:pt x="10083" y="10499"/>
                </a:moveTo>
                <a:lnTo>
                  <a:pt x="470" y="10000"/>
                </a:lnTo>
                <a:cubicBezTo>
                  <a:pt x="313" y="6902"/>
                  <a:pt x="157" y="3804"/>
                  <a:pt x="0" y="706"/>
                </a:cubicBezTo>
                <a:cubicBezTo>
                  <a:pt x="4" y="471"/>
                  <a:pt x="9" y="235"/>
                  <a:pt x="13" y="0"/>
                </a:cubicBezTo>
                <a:lnTo>
                  <a:pt x="478" y="9201"/>
                </a:lnTo>
                <a:lnTo>
                  <a:pt x="10055" y="9201"/>
                </a:lnTo>
                <a:cubicBezTo>
                  <a:pt x="10055" y="9468"/>
                  <a:pt x="10000" y="8237"/>
                  <a:pt x="10000" y="8503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828434">
              <a:defRPr/>
            </a:pPr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EE7538-D7FB-45B6-A4E0-E5A8C10E4362}"/>
              </a:ext>
            </a:extLst>
          </p:cNvPr>
          <p:cNvSpPr txBox="1">
            <a:spLocks/>
          </p:cNvSpPr>
          <p:nvPr/>
        </p:nvSpPr>
        <p:spPr>
          <a:xfrm>
            <a:off x="9297989" y="6324601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D77797-C202-4E44-9010-7ED6157AADA4}" type="slidenum">
              <a:rPr lang="en-US"/>
              <a:pPr/>
              <a:t>2</a:t>
            </a:fld>
            <a:endParaRPr lang="en-US" sz="10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08146F-20A4-4B4C-8FC3-9B063F1CC6F0}"/>
              </a:ext>
            </a:extLst>
          </p:cNvPr>
          <p:cNvSpPr/>
          <p:nvPr/>
        </p:nvSpPr>
        <p:spPr>
          <a:xfrm>
            <a:off x="7809706" y="3136204"/>
            <a:ext cx="2629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i="1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C8495A-C2BF-4BF1-8FE8-726D31681146}"/>
              </a:ext>
            </a:extLst>
          </p:cNvPr>
          <p:cNvSpPr/>
          <p:nvPr/>
        </p:nvSpPr>
        <p:spPr>
          <a:xfrm>
            <a:off x="7809707" y="1937239"/>
            <a:ext cx="28960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+mj-lt"/>
              </a:rPr>
              <a:t>Research interests</a:t>
            </a:r>
          </a:p>
          <a:p>
            <a:r>
              <a:rPr lang="en-US" sz="1600" i="1">
                <a:latin typeface="+mj-lt"/>
              </a:rPr>
              <a:t>NLP</a:t>
            </a:r>
          </a:p>
          <a:p>
            <a:r>
              <a:rPr lang="en-US" sz="1600" i="1">
                <a:latin typeface="+mj-lt"/>
              </a:rPr>
              <a:t>AI adoption</a:t>
            </a:r>
          </a:p>
        </p:txBody>
      </p:sp>
    </p:spTree>
    <p:extLst>
      <p:ext uri="{BB962C8B-B14F-4D97-AF65-F5344CB8AC3E}">
        <p14:creationId xmlns:p14="http://schemas.microsoft.com/office/powerpoint/2010/main" val="2301178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E7D5-C436-B8F8-3A0D-16DE6414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context may not be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CA65E-0F96-FF1C-D2A3-D7E54E63B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 met this French girl Emily in a conference last year.  We fell in love instantly!  My parents are conservative.  So, I planned and organized a blind date with my parents.  They loved her.  My mother hugged me right after Emily left.  Even my Dad gave that rare wink.  I am so excited </a:t>
            </a:r>
            <a:r>
              <a:rPr lang="en-IN" dirty="0">
                <a:sym typeface="Wingdings" panose="05000000000000000000" pitchFamily="2" charset="2"/>
              </a:rPr>
              <a:t>  All that is left is to convince Emily’s parents.  Here, I am booking my tickets to ____________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339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D100DA-E538-CDFF-37B8-BCDDA451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Is language model best set up as a generative or a discriminative problem?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C3197-1F61-F66A-CAFE-34029D17A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Let us get into details of building a LLM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09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1FBB-7538-1BDF-EC8A-2EE19A2D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 Models (1980s)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9B6D-7DFA-8B8A-9035-7EAB17657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IN" dirty="0"/>
                  <a:t>1 gram </a:t>
                </a:r>
              </a:p>
              <a:p>
                <a:pPr lvl="1"/>
                <a:r>
                  <a:rPr lang="en-IN" dirty="0"/>
                  <a:t>Calculate probabilities of characters, tokens, or words in a large corpus) and the highest probability entity is the prediction.</a:t>
                </a:r>
              </a:p>
              <a:p>
                <a:pPr lvl="1"/>
                <a:r>
                  <a:rPr lang="en-IN" dirty="0"/>
                  <a:t>60 or 50,000 or 500,000 probabilities</a:t>
                </a:r>
              </a:p>
              <a:p>
                <a:pPr lvl="1"/>
                <a:r>
                  <a:rPr lang="en-IN" dirty="0"/>
                  <a:t>Inaccurate</a:t>
                </a:r>
              </a:p>
              <a:p>
                <a:r>
                  <a:rPr lang="en-IN" dirty="0"/>
                  <a:t>Bi-gram</a:t>
                </a:r>
              </a:p>
              <a:p>
                <a:pPr lvl="1"/>
                <a:r>
                  <a:rPr lang="en-IN" dirty="0"/>
                  <a:t>Create a matrix where the column is the previous character, token, or word and the row is the next character, token or word (size is a square of 1 gram)</a:t>
                </a:r>
              </a:p>
              <a:p>
                <a:pPr marL="457200" lvl="1" indent="0">
                  <a:buNone/>
                </a:pPr>
                <a:r>
                  <a:rPr lang="en-IN" dirty="0"/>
                  <a:t>  			       	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I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849B6D-7DFA-8B8A-9035-7EAB17657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44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6C19E58-4140-F00E-A694-C8864669E483}"/>
                  </a:ext>
                </a:extLst>
              </p14:cNvPr>
              <p14:cNvContentPartPr/>
              <p14:nvPr/>
            </p14:nvContentPartPr>
            <p14:xfrm>
              <a:off x="2693085" y="3106173"/>
              <a:ext cx="6377400" cy="245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6C19E58-4140-F00E-A694-C8864669E4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4085" y="3097173"/>
                <a:ext cx="63950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F53A6C9-1AE9-40AF-DBE7-020E48C75B9C}"/>
                  </a:ext>
                </a:extLst>
              </p14:cNvPr>
              <p14:cNvContentPartPr/>
              <p14:nvPr/>
            </p14:nvContentPartPr>
            <p14:xfrm>
              <a:off x="9022245" y="3519813"/>
              <a:ext cx="281880" cy="285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F53A6C9-1AE9-40AF-DBE7-020E48C75B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13605" y="3510813"/>
                <a:ext cx="299520" cy="30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310F97A-70A0-1D5F-13CF-A4DFCA04A253}"/>
              </a:ext>
            </a:extLst>
          </p:cNvPr>
          <p:cNvGrpSpPr/>
          <p:nvPr/>
        </p:nvGrpSpPr>
        <p:grpSpPr>
          <a:xfrm>
            <a:off x="2888925" y="2641773"/>
            <a:ext cx="4928400" cy="1639080"/>
            <a:chOff x="2888925" y="2641773"/>
            <a:chExt cx="4928400" cy="163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D67149-2485-BBFF-FB5F-DF79F5E39813}"/>
                    </a:ext>
                  </a:extLst>
                </p14:cNvPr>
                <p14:cNvContentPartPr/>
                <p14:nvPr/>
              </p14:nvContentPartPr>
              <p14:xfrm>
                <a:off x="6010485" y="3163053"/>
                <a:ext cx="24120" cy="473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D67149-2485-BBFF-FB5F-DF79F5E398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1485" y="3154053"/>
                  <a:ext cx="417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07F988-FEE3-9F59-48A8-91351F7A7663}"/>
                    </a:ext>
                  </a:extLst>
                </p14:cNvPr>
                <p14:cNvContentPartPr/>
                <p14:nvPr/>
              </p14:nvContentPartPr>
              <p14:xfrm>
                <a:off x="5872965" y="3930213"/>
                <a:ext cx="372600" cy="189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07F988-FEE3-9F59-48A8-91351F7A76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63965" y="3921573"/>
                  <a:ext cx="390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7B07DE-5A7D-AE8A-6D22-C4251CD1A2DC}"/>
                    </a:ext>
                  </a:extLst>
                </p14:cNvPr>
                <p14:cNvContentPartPr/>
                <p14:nvPr/>
              </p14:nvContentPartPr>
              <p14:xfrm>
                <a:off x="7584045" y="3082053"/>
                <a:ext cx="51840" cy="331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7B07DE-5A7D-AE8A-6D22-C4251CD1A2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75045" y="3073413"/>
                  <a:ext cx="69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2BE7EA7-FBAB-31F6-D342-F12713B30865}"/>
                    </a:ext>
                  </a:extLst>
                </p14:cNvPr>
                <p14:cNvContentPartPr/>
                <p14:nvPr/>
              </p14:nvContentPartPr>
              <p14:xfrm>
                <a:off x="7523925" y="3833733"/>
                <a:ext cx="293400" cy="447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2BE7EA7-FBAB-31F6-D342-F12713B308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14925" y="3824733"/>
                  <a:ext cx="3110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6D80080-FFAE-CDD4-7277-EC1866173F28}"/>
                    </a:ext>
                  </a:extLst>
                </p14:cNvPr>
                <p14:cNvContentPartPr/>
                <p14:nvPr/>
              </p14:nvContentPartPr>
              <p14:xfrm>
                <a:off x="2888925" y="3405693"/>
                <a:ext cx="2965680" cy="315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6D80080-FFAE-CDD4-7277-EC1866173F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79925" y="3396693"/>
                  <a:ext cx="2983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E22F6E-66A4-3930-4ADE-E584BC7886D6}"/>
                    </a:ext>
                  </a:extLst>
                </p14:cNvPr>
                <p14:cNvContentPartPr/>
                <p14:nvPr/>
              </p14:nvContentPartPr>
              <p14:xfrm>
                <a:off x="6056205" y="2641773"/>
                <a:ext cx="1269000" cy="529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E22F6E-66A4-3930-4ADE-E584BC7886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47565" y="2632773"/>
                  <a:ext cx="1286640" cy="54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414F71C-A0BE-4120-57D4-890343F64B70}"/>
                  </a:ext>
                </a:extLst>
              </p14:cNvPr>
              <p14:cNvContentPartPr/>
              <p14:nvPr/>
            </p14:nvContentPartPr>
            <p14:xfrm>
              <a:off x="7738845" y="3254853"/>
              <a:ext cx="1431000" cy="3438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414F71C-A0BE-4120-57D4-890343F64B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29845" y="3246213"/>
                <a:ext cx="1448640" cy="3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9859F7EB-2232-0D56-404F-5008A1ED7419}"/>
              </a:ext>
            </a:extLst>
          </p:cNvPr>
          <p:cNvGrpSpPr/>
          <p:nvPr/>
        </p:nvGrpSpPr>
        <p:grpSpPr>
          <a:xfrm>
            <a:off x="3038325" y="4260693"/>
            <a:ext cx="3604320" cy="2136240"/>
            <a:chOff x="3038325" y="4260693"/>
            <a:chExt cx="3604320" cy="21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718D4D0-DAD4-F54A-8114-CF1F348ABC07}"/>
                    </a:ext>
                  </a:extLst>
                </p14:cNvPr>
                <p14:cNvContentPartPr/>
                <p14:nvPr/>
              </p14:nvContentPartPr>
              <p14:xfrm>
                <a:off x="3038325" y="4403253"/>
                <a:ext cx="217440" cy="308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718D4D0-DAD4-F54A-8114-CF1F348ABC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9325" y="4394613"/>
                  <a:ext cx="235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C3A0DC-CF4F-E917-DE9C-9F024F9496C7}"/>
                    </a:ext>
                  </a:extLst>
                </p14:cNvPr>
                <p14:cNvContentPartPr/>
                <p14:nvPr/>
              </p14:nvContentPartPr>
              <p14:xfrm>
                <a:off x="3567165" y="4536813"/>
                <a:ext cx="18720" cy="11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C3A0DC-CF4F-E917-DE9C-9F024F9496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8165" y="4527813"/>
                  <a:ext cx="36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3E1DD3C-3DF9-D0EC-FCF7-BE2AFB600006}"/>
                    </a:ext>
                  </a:extLst>
                </p14:cNvPr>
                <p14:cNvContentPartPr/>
                <p14:nvPr/>
              </p14:nvContentPartPr>
              <p14:xfrm>
                <a:off x="3737805" y="4260693"/>
                <a:ext cx="304560" cy="398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3E1DD3C-3DF9-D0EC-FCF7-BE2AFB6000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29165" y="4251693"/>
                  <a:ext cx="3222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97B0F72-C4E2-5DD4-FAFE-5A09F41B7B9C}"/>
                    </a:ext>
                  </a:extLst>
                </p14:cNvPr>
                <p14:cNvContentPartPr/>
                <p14:nvPr/>
              </p14:nvContentPartPr>
              <p14:xfrm>
                <a:off x="4071525" y="4303893"/>
                <a:ext cx="317880" cy="304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97B0F72-C4E2-5DD4-FAFE-5A09F41B7B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62525" y="4294893"/>
                  <a:ext cx="335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91E550-97D6-C82E-E350-06F147B6D5AE}"/>
                    </a:ext>
                  </a:extLst>
                </p14:cNvPr>
                <p14:cNvContentPartPr/>
                <p14:nvPr/>
              </p14:nvContentPartPr>
              <p14:xfrm>
                <a:off x="3485805" y="5110293"/>
                <a:ext cx="181080" cy="338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91E550-97D6-C82E-E350-06F147B6D5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77165" y="5101293"/>
                  <a:ext cx="198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3F6CEE7-3B2E-5045-332B-C75C06D4A4B2}"/>
                    </a:ext>
                  </a:extLst>
                </p14:cNvPr>
                <p14:cNvContentPartPr/>
                <p14:nvPr/>
              </p14:nvContentPartPr>
              <p14:xfrm>
                <a:off x="3899805" y="5145573"/>
                <a:ext cx="11520" cy="29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3F6CEE7-3B2E-5045-332B-C75C06D4A4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1165" y="5136573"/>
                  <a:ext cx="29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20B9919-FEB2-FF52-CFF4-25981403B3C1}"/>
                    </a:ext>
                  </a:extLst>
                </p14:cNvPr>
                <p14:cNvContentPartPr/>
                <p14:nvPr/>
              </p14:nvContentPartPr>
              <p14:xfrm>
                <a:off x="3977565" y="4915893"/>
                <a:ext cx="338400" cy="261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20B9919-FEB2-FF52-CFF4-25981403B3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68925" y="4907253"/>
                  <a:ext cx="356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76E9B2-D87A-22DA-30E2-EC8797D762C0}"/>
                    </a:ext>
                  </a:extLst>
                </p14:cNvPr>
                <p14:cNvContentPartPr/>
                <p14:nvPr/>
              </p14:nvContentPartPr>
              <p14:xfrm>
                <a:off x="4373565" y="4806813"/>
                <a:ext cx="339480" cy="244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76E9B2-D87A-22DA-30E2-EC8797D762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64565" y="4798173"/>
                  <a:ext cx="357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7F30E8-25E6-B97A-CC55-C7585BB7F543}"/>
                    </a:ext>
                  </a:extLst>
                </p14:cNvPr>
                <p14:cNvContentPartPr/>
                <p14:nvPr/>
              </p14:nvContentPartPr>
              <p14:xfrm>
                <a:off x="3851925" y="5643453"/>
                <a:ext cx="160200" cy="395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7F30E8-25E6-B97A-CC55-C7585BB7F5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3285" y="5634453"/>
                  <a:ext cx="1778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13CCD1-A0D6-6BF2-4306-37F31943F23E}"/>
                    </a:ext>
                  </a:extLst>
                </p14:cNvPr>
                <p14:cNvContentPartPr/>
                <p14:nvPr/>
              </p14:nvContentPartPr>
              <p14:xfrm>
                <a:off x="4190685" y="5816253"/>
                <a:ext cx="46800" cy="37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13CCD1-A0D6-6BF2-4306-37F31943F2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81685" y="5807253"/>
                  <a:ext cx="64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3E3D05F-3B5B-CFEC-E49E-F60D700E2E27}"/>
                    </a:ext>
                  </a:extLst>
                </p14:cNvPr>
                <p14:cNvContentPartPr/>
                <p14:nvPr/>
              </p14:nvContentPartPr>
              <p14:xfrm>
                <a:off x="4285725" y="5553813"/>
                <a:ext cx="361800" cy="326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3E3D05F-3B5B-CFEC-E49E-F60D700E2E2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76725" y="5544813"/>
                  <a:ext cx="3794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922BE2-9EBE-A583-5297-670B64E7A956}"/>
                    </a:ext>
                  </a:extLst>
                </p14:cNvPr>
                <p14:cNvContentPartPr/>
                <p14:nvPr/>
              </p14:nvContentPartPr>
              <p14:xfrm>
                <a:off x="4692165" y="5391093"/>
                <a:ext cx="160200" cy="107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922BE2-9EBE-A583-5297-670B64E7A95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83165" y="5382093"/>
                  <a:ext cx="177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224F049-AE76-0637-B49C-37D148372827}"/>
                    </a:ext>
                  </a:extLst>
                </p14:cNvPr>
                <p14:cNvContentPartPr/>
                <p14:nvPr/>
              </p14:nvContentPartPr>
              <p14:xfrm>
                <a:off x="4554645" y="6179493"/>
                <a:ext cx="226080" cy="217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224F049-AE76-0637-B49C-37D1483728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45645" y="6170493"/>
                  <a:ext cx="243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8F20FC-8A41-F3E8-90C5-AA457824F701}"/>
                    </a:ext>
                  </a:extLst>
                </p14:cNvPr>
                <p14:cNvContentPartPr/>
                <p14:nvPr/>
              </p14:nvContentPartPr>
              <p14:xfrm>
                <a:off x="4980525" y="6115773"/>
                <a:ext cx="24480" cy="30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8F20FC-8A41-F3E8-90C5-AA457824F7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71525" y="6107133"/>
                  <a:ext cx="42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0FFF10E-3B67-C880-06D7-52D740BF8D3A}"/>
                    </a:ext>
                  </a:extLst>
                </p14:cNvPr>
                <p14:cNvContentPartPr/>
                <p14:nvPr/>
              </p14:nvContentPartPr>
              <p14:xfrm>
                <a:off x="5045325" y="5885373"/>
                <a:ext cx="144360" cy="272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0FFF10E-3B67-C880-06D7-52D740BF8D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36685" y="5876373"/>
                  <a:ext cx="1620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14A6599-A34E-B9F4-0FF7-8028C4557647}"/>
                    </a:ext>
                  </a:extLst>
                </p14:cNvPr>
                <p14:cNvContentPartPr/>
                <p14:nvPr/>
              </p14:nvContentPartPr>
              <p14:xfrm>
                <a:off x="5167005" y="5728773"/>
                <a:ext cx="94320" cy="41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14A6599-A34E-B9F4-0FF7-8028C455764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58005" y="5720133"/>
                  <a:ext cx="111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72ACB24-5DB5-B612-F794-D05B95CB335F}"/>
                    </a:ext>
                  </a:extLst>
                </p14:cNvPr>
                <p14:cNvContentPartPr/>
                <p14:nvPr/>
              </p14:nvContentPartPr>
              <p14:xfrm>
                <a:off x="5384085" y="5710773"/>
                <a:ext cx="333360" cy="295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72ACB24-5DB5-B612-F794-D05B95CB33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75445" y="5701773"/>
                  <a:ext cx="351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0F2FFE1-A7E9-43D7-0AE8-25B436601C39}"/>
                    </a:ext>
                  </a:extLst>
                </p14:cNvPr>
                <p14:cNvContentPartPr/>
                <p14:nvPr/>
              </p14:nvContentPartPr>
              <p14:xfrm>
                <a:off x="4918965" y="4472013"/>
                <a:ext cx="353880" cy="25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0F2FFE1-A7E9-43D7-0AE8-25B436601C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09965" y="4463373"/>
                  <a:ext cx="37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B1D4249-BE30-C23D-BDEA-F2EEDEF416E8}"/>
                    </a:ext>
                  </a:extLst>
                </p14:cNvPr>
                <p14:cNvContentPartPr/>
                <p14:nvPr/>
              </p14:nvContentPartPr>
              <p14:xfrm>
                <a:off x="5196885" y="4397133"/>
                <a:ext cx="308880" cy="375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B1D4249-BE30-C23D-BDEA-F2EEDEF416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88245" y="4388133"/>
                  <a:ext cx="3265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F42800-C084-ED66-8D08-731BABA9D8F0}"/>
                    </a:ext>
                  </a:extLst>
                </p14:cNvPr>
                <p14:cNvContentPartPr/>
                <p14:nvPr/>
              </p14:nvContentPartPr>
              <p14:xfrm>
                <a:off x="5525925" y="4349613"/>
                <a:ext cx="212760" cy="275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F42800-C084-ED66-8D08-731BABA9D8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17285" y="4340973"/>
                  <a:ext cx="230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7907DE-D60D-B056-4267-17A42CF2B08F}"/>
                    </a:ext>
                  </a:extLst>
                </p14:cNvPr>
                <p14:cNvContentPartPr/>
                <p14:nvPr/>
              </p14:nvContentPartPr>
              <p14:xfrm>
                <a:off x="5260245" y="4866573"/>
                <a:ext cx="301680" cy="56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F7907DE-D60D-B056-4267-17A42CF2B0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51245" y="4857573"/>
                  <a:ext cx="319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368999E-DDFE-B05C-87D3-230F191617DE}"/>
                    </a:ext>
                  </a:extLst>
                </p14:cNvPr>
                <p14:cNvContentPartPr/>
                <p14:nvPr/>
              </p14:nvContentPartPr>
              <p14:xfrm>
                <a:off x="5526645" y="4731573"/>
                <a:ext cx="214920" cy="242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368999E-DDFE-B05C-87D3-230F191617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18005" y="4722573"/>
                  <a:ext cx="2325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FD7201-034F-1FB1-6589-BC92F3E08E1C}"/>
                    </a:ext>
                  </a:extLst>
                </p14:cNvPr>
                <p14:cNvContentPartPr/>
                <p14:nvPr/>
              </p14:nvContentPartPr>
              <p14:xfrm>
                <a:off x="5810325" y="4649853"/>
                <a:ext cx="230400" cy="195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FD7201-034F-1FB1-6589-BC92F3E08E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01685" y="4641213"/>
                  <a:ext cx="248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D4DAB3-CC6D-05B4-624F-95CE8CF023DE}"/>
                    </a:ext>
                  </a:extLst>
                </p14:cNvPr>
                <p14:cNvContentPartPr/>
                <p14:nvPr/>
              </p14:nvContentPartPr>
              <p14:xfrm>
                <a:off x="5398125" y="5266893"/>
                <a:ext cx="309600" cy="101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D4DAB3-CC6D-05B4-624F-95CE8CF023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89485" y="5258253"/>
                  <a:ext cx="327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EFAF79-956B-B36C-7225-FD9BE52A011D}"/>
                    </a:ext>
                  </a:extLst>
                </p14:cNvPr>
                <p14:cNvContentPartPr/>
                <p14:nvPr/>
              </p14:nvContentPartPr>
              <p14:xfrm>
                <a:off x="5680005" y="5149533"/>
                <a:ext cx="195120" cy="217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EFAF79-956B-B36C-7225-FD9BE52A01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71365" y="5140893"/>
                  <a:ext cx="212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ED54D7-9D57-5D4B-94E3-EDD48A390759}"/>
                    </a:ext>
                  </a:extLst>
                </p14:cNvPr>
                <p14:cNvContentPartPr/>
                <p14:nvPr/>
              </p14:nvContentPartPr>
              <p14:xfrm>
                <a:off x="5958645" y="5051253"/>
                <a:ext cx="258120" cy="180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ED54D7-9D57-5D4B-94E3-EDD48A3907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49645" y="5042613"/>
                  <a:ext cx="275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36EC9B-D23E-65CB-80E4-305376B741EA}"/>
                    </a:ext>
                  </a:extLst>
                </p14:cNvPr>
                <p14:cNvContentPartPr/>
                <p14:nvPr/>
              </p14:nvContentPartPr>
              <p14:xfrm>
                <a:off x="5862525" y="5806893"/>
                <a:ext cx="237960" cy="27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36EC9B-D23E-65CB-80E4-305376B741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53525" y="5797893"/>
                  <a:ext cx="255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801791C-1430-5C31-193B-A904364ADE2C}"/>
                    </a:ext>
                  </a:extLst>
                </p14:cNvPr>
                <p14:cNvContentPartPr/>
                <p14:nvPr/>
              </p14:nvContentPartPr>
              <p14:xfrm>
                <a:off x="6012285" y="5631213"/>
                <a:ext cx="253800" cy="255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801791C-1430-5C31-193B-A904364ADE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03285" y="5622573"/>
                  <a:ext cx="271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D593687-EB46-E996-AD3F-DFBAF358696A}"/>
                    </a:ext>
                  </a:extLst>
                </p14:cNvPr>
                <p14:cNvContentPartPr/>
                <p14:nvPr/>
              </p14:nvContentPartPr>
              <p14:xfrm>
                <a:off x="6397485" y="5410893"/>
                <a:ext cx="245160" cy="463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D593687-EB46-E996-AD3F-DFBAF35869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88485" y="5402253"/>
                  <a:ext cx="262800" cy="48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5840D12-9A6E-346E-8C07-DDA42FBE8179}"/>
              </a:ext>
            </a:extLst>
          </p:cNvPr>
          <p:cNvGrpSpPr/>
          <p:nvPr/>
        </p:nvGrpSpPr>
        <p:grpSpPr>
          <a:xfrm>
            <a:off x="5198685" y="377373"/>
            <a:ext cx="3004560" cy="1741320"/>
            <a:chOff x="5198685" y="377373"/>
            <a:chExt cx="3004560" cy="174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7677BB5-3235-1C90-E9E8-AFEC2D23DEAA}"/>
                    </a:ext>
                  </a:extLst>
                </p14:cNvPr>
                <p14:cNvContentPartPr/>
                <p14:nvPr/>
              </p14:nvContentPartPr>
              <p14:xfrm>
                <a:off x="5198685" y="646293"/>
                <a:ext cx="461520" cy="247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7677BB5-3235-1C90-E9E8-AFEC2D23DE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90045" y="637293"/>
                  <a:ext cx="47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969335-783D-A23C-482A-A739D25F35AC}"/>
                    </a:ext>
                  </a:extLst>
                </p14:cNvPr>
                <p14:cNvContentPartPr/>
                <p14:nvPr/>
              </p14:nvContentPartPr>
              <p14:xfrm>
                <a:off x="5296605" y="1121133"/>
                <a:ext cx="316800" cy="497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969335-783D-A23C-482A-A739D25F35A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87965" y="1112493"/>
                  <a:ext cx="3344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761E05-730D-59CC-D721-1F86FB87FC76}"/>
                    </a:ext>
                  </a:extLst>
                </p14:cNvPr>
                <p14:cNvContentPartPr/>
                <p14:nvPr/>
              </p14:nvContentPartPr>
              <p14:xfrm>
                <a:off x="5292645" y="1841133"/>
                <a:ext cx="403200" cy="277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761E05-730D-59CC-D721-1F86FB87FC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84005" y="1832133"/>
                  <a:ext cx="420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B79369-36EE-4F2A-44FB-D9176B3DE67B}"/>
                    </a:ext>
                  </a:extLst>
                </p14:cNvPr>
                <p14:cNvContentPartPr/>
                <p14:nvPr/>
              </p14:nvContentPartPr>
              <p14:xfrm>
                <a:off x="5998605" y="731253"/>
                <a:ext cx="379800" cy="41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B79369-36EE-4F2A-44FB-D9176B3DE6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89965" y="722613"/>
                  <a:ext cx="397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3F9E46-4A77-96DF-0C22-14456DC9ABA8}"/>
                    </a:ext>
                  </a:extLst>
                </p14:cNvPr>
                <p14:cNvContentPartPr/>
                <p14:nvPr/>
              </p14:nvContentPartPr>
              <p14:xfrm>
                <a:off x="6209205" y="617493"/>
                <a:ext cx="301320" cy="344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3F9E46-4A77-96DF-0C22-14456DC9ABA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0205" y="608493"/>
                  <a:ext cx="3189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0DB081-982C-B328-6DAC-37ECEA543025}"/>
                    </a:ext>
                  </a:extLst>
                </p14:cNvPr>
                <p14:cNvContentPartPr/>
                <p14:nvPr/>
              </p14:nvContentPartPr>
              <p14:xfrm>
                <a:off x="6754245" y="545853"/>
                <a:ext cx="291960" cy="242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0DB081-982C-B328-6DAC-37ECEA5430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45605" y="537213"/>
                  <a:ext cx="309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7BE126-EF1F-050C-220E-42F63839D5CF}"/>
                    </a:ext>
                  </a:extLst>
                </p14:cNvPr>
                <p14:cNvContentPartPr/>
                <p14:nvPr/>
              </p14:nvContentPartPr>
              <p14:xfrm>
                <a:off x="7153125" y="516693"/>
                <a:ext cx="12600" cy="47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7BE126-EF1F-050C-220E-42F63839D5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44125" y="507693"/>
                  <a:ext cx="30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7AE307-3F12-74AD-433C-725FE2D07F3A}"/>
                    </a:ext>
                  </a:extLst>
                </p14:cNvPr>
                <p14:cNvContentPartPr/>
                <p14:nvPr/>
              </p14:nvContentPartPr>
              <p14:xfrm>
                <a:off x="7288125" y="449373"/>
                <a:ext cx="150840" cy="410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7AE307-3F12-74AD-433C-725FE2D07F3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79485" y="440733"/>
                  <a:ext cx="1684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2D6439-FF48-4397-A146-79DA675EB485}"/>
                    </a:ext>
                  </a:extLst>
                </p14:cNvPr>
                <p14:cNvContentPartPr/>
                <p14:nvPr/>
              </p14:nvContentPartPr>
              <p14:xfrm>
                <a:off x="7332045" y="442173"/>
                <a:ext cx="369000" cy="52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2D6439-FF48-4397-A146-79DA675EB48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23045" y="433173"/>
                  <a:ext cx="386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398C567-A5B8-B03C-C2AA-1512F7D28AAA}"/>
                    </a:ext>
                  </a:extLst>
                </p14:cNvPr>
                <p14:cNvContentPartPr/>
                <p14:nvPr/>
              </p14:nvContentPartPr>
              <p14:xfrm>
                <a:off x="6227925" y="1330653"/>
                <a:ext cx="376560" cy="46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398C567-A5B8-B03C-C2AA-1512F7D28A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19285" y="1322013"/>
                  <a:ext cx="394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DA8BD5E-E62C-A216-870A-AA97B5F53046}"/>
                    </a:ext>
                  </a:extLst>
                </p14:cNvPr>
                <p14:cNvContentPartPr/>
                <p14:nvPr/>
              </p14:nvContentPartPr>
              <p14:xfrm>
                <a:off x="6482445" y="1165413"/>
                <a:ext cx="273960" cy="394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DA8BD5E-E62C-A216-870A-AA97B5F530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73445" y="1156773"/>
                  <a:ext cx="2916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4970BF-E778-8E43-0554-0739CB7A55FD}"/>
                    </a:ext>
                  </a:extLst>
                </p14:cNvPr>
                <p14:cNvContentPartPr/>
                <p14:nvPr/>
              </p14:nvContentPartPr>
              <p14:xfrm>
                <a:off x="6859365" y="1224093"/>
                <a:ext cx="259920" cy="244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4970BF-E778-8E43-0554-0739CB7A55F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50365" y="1215093"/>
                  <a:ext cx="277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9A0CF1-972F-1B5D-9CA9-97A7F2EADA65}"/>
                    </a:ext>
                  </a:extLst>
                </p14:cNvPr>
                <p14:cNvContentPartPr/>
                <p14:nvPr/>
              </p14:nvContentPartPr>
              <p14:xfrm>
                <a:off x="7176165" y="1215093"/>
                <a:ext cx="8640" cy="73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9A0CF1-972F-1B5D-9CA9-97A7F2EADA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67165" y="1206093"/>
                  <a:ext cx="26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53D7FB2-3EA9-125F-3FA8-AF0E3E435A86}"/>
                    </a:ext>
                  </a:extLst>
                </p14:cNvPr>
                <p14:cNvContentPartPr/>
                <p14:nvPr/>
              </p14:nvContentPartPr>
              <p14:xfrm>
                <a:off x="7260405" y="1101333"/>
                <a:ext cx="224280" cy="457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53D7FB2-3EA9-125F-3FA8-AF0E3E435A8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51405" y="1092333"/>
                  <a:ext cx="2419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045C52-3EA3-7423-4AB8-398812B36BDB}"/>
                    </a:ext>
                  </a:extLst>
                </p14:cNvPr>
                <p14:cNvContentPartPr/>
                <p14:nvPr/>
              </p14:nvContentPartPr>
              <p14:xfrm>
                <a:off x="6350685" y="1908813"/>
                <a:ext cx="359280" cy="62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045C52-3EA3-7423-4AB8-398812B36B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42045" y="1900173"/>
                  <a:ext cx="376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B27B4A-EF39-6B65-8554-845095A3F897}"/>
                    </a:ext>
                  </a:extLst>
                </p14:cNvPr>
                <p14:cNvContentPartPr/>
                <p14:nvPr/>
              </p14:nvContentPartPr>
              <p14:xfrm>
                <a:off x="6598005" y="1800813"/>
                <a:ext cx="192240" cy="276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B27B4A-EF39-6B65-8554-845095A3F89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89005" y="1792173"/>
                  <a:ext cx="209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510899D-5178-A7A3-A64F-47DE8776FEB3}"/>
                    </a:ext>
                  </a:extLst>
                </p14:cNvPr>
                <p14:cNvContentPartPr/>
                <p14:nvPr/>
              </p14:nvContentPartPr>
              <p14:xfrm>
                <a:off x="6841725" y="1850853"/>
                <a:ext cx="230760" cy="216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510899D-5178-A7A3-A64F-47DE8776FEB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32725" y="1842213"/>
                  <a:ext cx="248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0F34413-ABDA-D078-FB9A-5FE87573095B}"/>
                    </a:ext>
                  </a:extLst>
                </p14:cNvPr>
                <p14:cNvContentPartPr/>
                <p14:nvPr/>
              </p14:nvContentPartPr>
              <p14:xfrm>
                <a:off x="7130085" y="1916373"/>
                <a:ext cx="41040" cy="39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0F34413-ABDA-D078-FB9A-5FE8757309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21085" y="1907733"/>
                  <a:ext cx="58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9C77992-3A24-871A-C98B-BB1AE1EEAD99}"/>
                    </a:ext>
                  </a:extLst>
                </p14:cNvPr>
                <p14:cNvContentPartPr/>
                <p14:nvPr/>
              </p14:nvContentPartPr>
              <p14:xfrm>
                <a:off x="7213965" y="1766613"/>
                <a:ext cx="407160" cy="258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9C77992-3A24-871A-C98B-BB1AE1EEAD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05325" y="1757973"/>
                  <a:ext cx="424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AFD500D-8874-8B91-26D9-61D20EBB476B}"/>
                    </a:ext>
                  </a:extLst>
                </p14:cNvPr>
                <p14:cNvContentPartPr/>
                <p14:nvPr/>
              </p14:nvContentPartPr>
              <p14:xfrm>
                <a:off x="7549485" y="377373"/>
                <a:ext cx="653760" cy="1738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AFD500D-8874-8B91-26D9-61D20EBB476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40485" y="368373"/>
                  <a:ext cx="671400" cy="175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C305416-B7C9-91A7-7924-EA992C1082FB}"/>
              </a:ext>
            </a:extLst>
          </p:cNvPr>
          <p:cNvGrpSpPr/>
          <p:nvPr/>
        </p:nvGrpSpPr>
        <p:grpSpPr>
          <a:xfrm>
            <a:off x="886245" y="1008093"/>
            <a:ext cx="3953880" cy="680400"/>
            <a:chOff x="886245" y="1008093"/>
            <a:chExt cx="3953880" cy="68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6DC0AD-8076-6834-CF1D-EA0E73FF247B}"/>
                    </a:ext>
                  </a:extLst>
                </p14:cNvPr>
                <p14:cNvContentPartPr/>
                <p14:nvPr/>
              </p14:nvContentPartPr>
              <p14:xfrm>
                <a:off x="886245" y="1386813"/>
                <a:ext cx="406800" cy="301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6DC0AD-8076-6834-CF1D-EA0E73FF24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7245" y="1377813"/>
                  <a:ext cx="4244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EC3FAEC-F54A-58E8-3B51-87C067C83653}"/>
                    </a:ext>
                  </a:extLst>
                </p14:cNvPr>
                <p14:cNvContentPartPr/>
                <p14:nvPr/>
              </p14:nvContentPartPr>
              <p14:xfrm>
                <a:off x="1347045" y="1392573"/>
                <a:ext cx="398880" cy="236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EC3FAEC-F54A-58E8-3B51-87C067C836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38045" y="1383933"/>
                  <a:ext cx="416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FB3F44-E397-35E1-6A2B-0B075D90DFD6}"/>
                    </a:ext>
                  </a:extLst>
                </p14:cNvPr>
                <p14:cNvContentPartPr/>
                <p14:nvPr/>
              </p14:nvContentPartPr>
              <p14:xfrm>
                <a:off x="1850685" y="1369173"/>
                <a:ext cx="362520" cy="201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FB3F44-E397-35E1-6A2B-0B075D90DFD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41685" y="1360173"/>
                  <a:ext cx="380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6735421-1D53-1D1B-E197-D3F28D82B93C}"/>
                    </a:ext>
                  </a:extLst>
                </p14:cNvPr>
                <p14:cNvContentPartPr/>
                <p14:nvPr/>
              </p14:nvContentPartPr>
              <p14:xfrm>
                <a:off x="2311125" y="1333173"/>
                <a:ext cx="225720" cy="214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6735421-1D53-1D1B-E197-D3F28D82B9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02485" y="1324173"/>
                  <a:ext cx="243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D1CE3B8-858B-1BB7-D1B6-20A01E294FE5}"/>
                    </a:ext>
                  </a:extLst>
                </p14:cNvPr>
                <p14:cNvContentPartPr/>
                <p14:nvPr/>
              </p14:nvContentPartPr>
              <p14:xfrm>
                <a:off x="2682285" y="1336773"/>
                <a:ext cx="290520" cy="225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D1CE3B8-858B-1BB7-D1B6-20A01E294FE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73285" y="1328133"/>
                  <a:ext cx="308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466B110-6747-EBB2-2E11-70E0021430C7}"/>
                    </a:ext>
                  </a:extLst>
                </p14:cNvPr>
                <p14:cNvContentPartPr/>
                <p14:nvPr/>
              </p14:nvContentPartPr>
              <p14:xfrm>
                <a:off x="3068205" y="1008093"/>
                <a:ext cx="360000" cy="438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466B110-6747-EBB2-2E11-70E0021430C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59205" y="999093"/>
                  <a:ext cx="3776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3AD250B-883E-480B-C4EC-F93410533DEF}"/>
                    </a:ext>
                  </a:extLst>
                </p14:cNvPr>
                <p14:cNvContentPartPr/>
                <p14:nvPr/>
              </p14:nvContentPartPr>
              <p14:xfrm>
                <a:off x="3470685" y="1052373"/>
                <a:ext cx="351000" cy="453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3AD250B-883E-480B-C4EC-F93410533D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61685" y="1043373"/>
                  <a:ext cx="3686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DBE096A-CC09-4B86-C180-3CD479D3E9EC}"/>
                    </a:ext>
                  </a:extLst>
                </p14:cNvPr>
                <p14:cNvContentPartPr/>
                <p14:nvPr/>
              </p14:nvContentPartPr>
              <p14:xfrm>
                <a:off x="3824565" y="1110333"/>
                <a:ext cx="233640" cy="369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DBE096A-CC09-4B86-C180-3CD479D3E9E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15925" y="1101333"/>
                  <a:ext cx="2512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F6D0F2E-31A5-3EC1-F02D-FA423FC81960}"/>
                    </a:ext>
                  </a:extLst>
                </p14:cNvPr>
                <p14:cNvContentPartPr/>
                <p14:nvPr/>
              </p14:nvContentPartPr>
              <p14:xfrm>
                <a:off x="4166925" y="1261533"/>
                <a:ext cx="175320" cy="186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F6D0F2E-31A5-3EC1-F02D-FA423FC819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57925" y="1252893"/>
                  <a:ext cx="192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4F7475-A031-CD81-2561-F5756D582AB3}"/>
                    </a:ext>
                  </a:extLst>
                </p14:cNvPr>
                <p14:cNvContentPartPr/>
                <p14:nvPr/>
              </p14:nvContentPartPr>
              <p14:xfrm>
                <a:off x="4409565" y="1259733"/>
                <a:ext cx="159120" cy="201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4F7475-A031-CD81-2561-F5756D582AB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00565" y="1251093"/>
                  <a:ext cx="176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90A9514-5867-8BC5-8715-CDF8B0424B21}"/>
                    </a:ext>
                  </a:extLst>
                </p14:cNvPr>
                <p14:cNvContentPartPr/>
                <p14:nvPr/>
              </p14:nvContentPartPr>
              <p14:xfrm>
                <a:off x="4487325" y="1131213"/>
                <a:ext cx="352800" cy="356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90A9514-5867-8BC5-8715-CDF8B0424B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78325" y="1122573"/>
                  <a:ext cx="370440" cy="37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67471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998D-E0A3-4D73-839E-FF44BBB7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5" y="32623"/>
            <a:ext cx="10515600" cy="1325563"/>
          </a:xfrm>
        </p:spPr>
        <p:txBody>
          <a:bodyPr/>
          <a:lstStyle/>
          <a:p>
            <a:r>
              <a:rPr lang="en-US" dirty="0"/>
              <a:t>Tri-grams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EF33-7D89-4944-ADA1-C8718E3F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40" y="1249136"/>
            <a:ext cx="5788129" cy="1231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9614EA-6EC0-48F8-9E37-8B30C21A0C1A}"/>
                  </a:ext>
                </a:extLst>
              </p:cNvPr>
              <p:cNvSpPr txBox="1"/>
              <p:nvPr/>
            </p:nvSpPr>
            <p:spPr>
              <a:xfrm>
                <a:off x="4396772" y="3187839"/>
                <a:ext cx="2600135" cy="1173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9614EA-6EC0-48F8-9E37-8B30C21A0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72" y="3187839"/>
                <a:ext cx="2600135" cy="1173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BECE52-1143-4A0C-BFF1-04B026F8AA49}"/>
                  </a:ext>
                </a:extLst>
              </p:cNvPr>
              <p:cNvSpPr txBox="1"/>
              <p:nvPr/>
            </p:nvSpPr>
            <p:spPr>
              <a:xfrm>
                <a:off x="4751046" y="2780879"/>
                <a:ext cx="239400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BECE52-1143-4A0C-BFF1-04B026F8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046" y="2780879"/>
                <a:ext cx="2394004" cy="307777"/>
              </a:xfrm>
              <a:prstGeom prst="rect">
                <a:avLst/>
              </a:prstGeom>
              <a:blipFill>
                <a:blip r:embed="rId4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FDC29C-1B1E-4B71-8D71-1C37C1919352}"/>
              </a:ext>
            </a:extLst>
          </p:cNvPr>
          <p:cNvSpPr txBox="1"/>
          <p:nvPr/>
        </p:nvSpPr>
        <p:spPr>
          <a:xfrm>
            <a:off x="1251020" y="3516922"/>
            <a:ext cx="293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Transition probability matrix</a:t>
            </a:r>
            <a:endParaRPr lang="en-IN" dirty="0">
              <a:latin typeface="Candara" panose="020E05020303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8D9A-AD7D-4C97-B578-A228821D458D}"/>
              </a:ext>
            </a:extLst>
          </p:cNvPr>
          <p:cNvSpPr txBox="1"/>
          <p:nvPr/>
        </p:nvSpPr>
        <p:spPr>
          <a:xfrm>
            <a:off x="2203543" y="4824034"/>
            <a:ext cx="8215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Applications:  Prediction of next word in a sequence</a:t>
            </a:r>
          </a:p>
          <a:p>
            <a:r>
              <a:rPr lang="en-US" sz="2400" dirty="0">
                <a:latin typeface="Candara" panose="020E0502030303020204" pitchFamily="34" charset="0"/>
              </a:rPr>
              <a:t>(p(w3|w2,w1) after measuring p(w1,w2|w3)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Size is cube of tri-gram</a:t>
            </a:r>
            <a:endParaRPr lang="en-IN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6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436F-815C-4C2D-B274-A4E1742B7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Enhancing accuracies with other features (HMMs) (still 1980s)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EAA2A8-2300-459C-97BE-12C9CF692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8594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Transition probabilities of hidden aspects</a:t>
                </a:r>
              </a:p>
              <a:p>
                <a:pPr lvl="1"/>
                <a:r>
                  <a:rPr lang="en-US" dirty="0"/>
                  <a:t>Probability of a part of speech following other parts of speeches 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b="0" dirty="0"/>
                  <a:t>]</a:t>
                </a:r>
              </a:p>
              <a:p>
                <a:pPr lvl="1"/>
                <a:r>
                  <a:rPr lang="en-US" dirty="0"/>
                  <a:t>Probability of a word taking part of speech 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b="0" dirty="0"/>
                  <a:t>]</a:t>
                </a:r>
              </a:p>
              <a:p>
                <a:endParaRPr lang="en-US" dirty="0"/>
              </a:p>
              <a:p>
                <a:r>
                  <a:rPr lang="en-US" b="0" dirty="0"/>
                  <a:t>When there is a conflict w.r.t language model, use hidden features to select the right word</a:t>
                </a:r>
              </a:p>
              <a:p>
                <a:pPr lvl="1"/>
                <a:r>
                  <a:rPr lang="en-US" dirty="0"/>
                  <a:t>Let us say, based on language models, we find three candidates with similar probabilities, then we pick the best choice based on the most appropriate part of speech</a:t>
                </a:r>
                <a:endParaRPr lang="en-US" b="0" dirty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EAA2A8-2300-459C-97BE-12C9CF692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8594"/>
                <a:ext cx="10515600" cy="4351338"/>
              </a:xfrm>
              <a:blipFill>
                <a:blip r:embed="rId2"/>
                <a:stretch>
                  <a:fillRect l="-1043" t="-2381" r="-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0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3550-C941-4759-8DA2-D1E923F43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5" y="12431"/>
            <a:ext cx="10515600" cy="1325563"/>
          </a:xfrm>
        </p:spPr>
        <p:txBody>
          <a:bodyPr/>
          <a:lstStyle/>
          <a:p>
            <a:r>
              <a:rPr lang="en-US" dirty="0"/>
              <a:t>Conditional random forests (LMs of 2000s)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90C17-6773-4F86-A59F-81BE867C9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26" y="1487822"/>
            <a:ext cx="10515600" cy="4351338"/>
          </a:xfrm>
        </p:spPr>
        <p:txBody>
          <a:bodyPr/>
          <a:lstStyle/>
          <a:p>
            <a:r>
              <a:rPr lang="en-US" dirty="0"/>
              <a:t>Hidden Markov models use only a limited set of sequential features (hence, limit to trigrams)</a:t>
            </a:r>
          </a:p>
          <a:p>
            <a:r>
              <a:rPr lang="en-US" dirty="0"/>
              <a:t>CRFs use all that HMMs use and allow us to add many more features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1192A-3229-4BEE-AC59-9D3E0D74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74" y="3305665"/>
            <a:ext cx="4463911" cy="3028554"/>
          </a:xfrm>
          <a:prstGeom prst="rect">
            <a:avLst/>
          </a:prstGeom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C29CFC89-34FA-40B0-8718-E5F0016C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26" y="3957566"/>
            <a:ext cx="46863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CEAF8A-B7F9-462C-90FB-3B884A36E0C2}"/>
              </a:ext>
            </a:extLst>
          </p:cNvPr>
          <p:cNvSpPr txBox="1"/>
          <p:nvPr/>
        </p:nvSpPr>
        <p:spPr>
          <a:xfrm>
            <a:off x="7069015" y="5309174"/>
            <a:ext cx="3446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One can use any features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0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F101-B238-1195-9462-BADE37FB9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LMs by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4C44A-6B2D-2058-502C-F4735D51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Build word transitions (trigram)</a:t>
            </a:r>
          </a:p>
          <a:p>
            <a:r>
              <a:rPr lang="en-IN" dirty="0"/>
              <a:t>Build any hidden transitions (</a:t>
            </a:r>
            <a:r>
              <a:rPr lang="en-IN"/>
              <a:t>HMM trigrams</a:t>
            </a:r>
            <a:r>
              <a:rPr lang="en-IN" dirty="0"/>
              <a:t>)</a:t>
            </a:r>
          </a:p>
          <a:p>
            <a:r>
              <a:rPr lang="en-IN" dirty="0"/>
              <a:t>Manually, identify as many features as you can </a:t>
            </a:r>
          </a:p>
          <a:p>
            <a:endParaRPr lang="en-IN" dirty="0"/>
          </a:p>
          <a:p>
            <a:r>
              <a:rPr lang="en-IN" dirty="0"/>
              <a:t>Combine all of them (conditional random field) and predict the most likely next word</a:t>
            </a:r>
          </a:p>
        </p:txBody>
      </p:sp>
    </p:spTree>
    <p:extLst>
      <p:ext uri="{BB962C8B-B14F-4D97-AF65-F5344CB8AC3E}">
        <p14:creationId xmlns:p14="http://schemas.microsoft.com/office/powerpoint/2010/main" val="24492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EC3E8-A27E-4856-B0EE-4F6189A69A50}"/>
              </a:ext>
            </a:extLst>
          </p:cNvPr>
          <p:cNvSpPr txBox="1"/>
          <p:nvPr/>
        </p:nvSpPr>
        <p:spPr>
          <a:xfrm>
            <a:off x="6974006" y="2280469"/>
            <a:ext cx="50557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7C0611"/>
                </a:solidFill>
                <a:latin typeface="Bahnschrift SemiBold" panose="020B0502040204020203" pitchFamily="34" charset="0"/>
              </a:rPr>
              <a:t>Large Language Models</a:t>
            </a:r>
          </a:p>
          <a:p>
            <a:r>
              <a:rPr lang="en-IN" sz="4800" dirty="0">
                <a:solidFill>
                  <a:srgbClr val="7C0611"/>
                </a:solidFill>
                <a:latin typeface="Bahnschrift SemiBold" panose="020B0502040204020203" pitchFamily="34" charset="0"/>
              </a:rPr>
              <a:t>Neural (2010 to now)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C675F3-DB97-4A53-86FE-3ED6FA393D79}"/>
              </a:ext>
            </a:extLst>
          </p:cNvPr>
          <p:cNvCxnSpPr>
            <a:cxnSpLocks/>
          </p:cNvCxnSpPr>
          <p:nvPr/>
        </p:nvCxnSpPr>
        <p:spPr>
          <a:xfrm flipH="1">
            <a:off x="4865358" y="1382697"/>
            <a:ext cx="2618912" cy="4092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969CB7-6D63-4B23-8552-4121078A4F09}"/>
              </a:ext>
            </a:extLst>
          </p:cNvPr>
          <p:cNvSpPr txBox="1"/>
          <p:nvPr/>
        </p:nvSpPr>
        <p:spPr>
          <a:xfrm>
            <a:off x="792061" y="1711082"/>
            <a:ext cx="327132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solidFill>
                  <a:schemeClr val="bg1"/>
                </a:solidFill>
                <a:latin typeface="Bahnschrift" panose="020B0502040204020203" pitchFamily="34" charset="0"/>
              </a:rPr>
              <a:t>05</a:t>
            </a:r>
          </a:p>
        </p:txBody>
      </p:sp>
      <p:pic>
        <p:nvPicPr>
          <p:cNvPr id="6" name="Google Shape;402;p24">
            <a:extLst>
              <a:ext uri="{FF2B5EF4-FFF2-40B4-BE49-F238E27FC236}">
                <a16:creationId xmlns:a16="http://schemas.microsoft.com/office/drawing/2014/main" id="{032BBE54-79C8-4DCE-958B-D8BEE89870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2394" y="569709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343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4A14-16AF-DD22-C842-263C6138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Why do the probabilistic models fail and how can we resolve?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C5A48-B0DC-C6BC-EB5B-EBCBD38DB9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Language has very long-term dependencies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𝑐𝑜𝑚𝑏𝑖𝑛𝑎𝑡𝑖𝑜𝑛𝑠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r>
                  <a:rPr lang="en-IN" dirty="0"/>
                  <a:t>So, we need tools with very high capacity to model all possible nuances</a:t>
                </a:r>
              </a:p>
              <a:p>
                <a:pPr lvl="1"/>
                <a:r>
                  <a:rPr lang="en-IN" dirty="0"/>
                  <a:t>Large neural networks trained on large number of sentences?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C5A48-B0DC-C6BC-EB5B-EBCBD38DB9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5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08E48-38B6-7A87-E819-35AF570A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IN" sz="5400"/>
              <a:t>Agenda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479F8-0248-139C-1090-D03FEA7CA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N" sz="2200" dirty="0"/>
              <a:t>Goal is to learn State-of-the-art Generative AI from a text analysis perspective</a:t>
            </a:r>
          </a:p>
          <a:p>
            <a:endParaRPr lang="en-IN" sz="2200" dirty="0"/>
          </a:p>
          <a:p>
            <a:pPr lvl="1"/>
            <a:r>
              <a:rPr lang="en-IN" sz="2200" dirty="0"/>
              <a:t>What is a Generative Model</a:t>
            </a:r>
          </a:p>
          <a:p>
            <a:pPr lvl="1"/>
            <a:r>
              <a:rPr lang="en-IN" sz="2200" dirty="0"/>
              <a:t>What is Deep Learning</a:t>
            </a:r>
          </a:p>
          <a:p>
            <a:pPr lvl="1"/>
            <a:r>
              <a:rPr lang="en-IN" sz="2200" dirty="0"/>
              <a:t>Text representations for models</a:t>
            </a:r>
          </a:p>
          <a:p>
            <a:pPr lvl="1"/>
            <a:r>
              <a:rPr lang="en-IN" sz="2200" dirty="0"/>
              <a:t>Traditional Language models</a:t>
            </a:r>
          </a:p>
          <a:p>
            <a:pPr lvl="1"/>
            <a:r>
              <a:rPr lang="en-IN" sz="2200" dirty="0"/>
              <a:t>Large Neural Generative Language Models</a:t>
            </a:r>
          </a:p>
          <a:p>
            <a:pPr lvl="1"/>
            <a:r>
              <a:rPr lang="en-IN" sz="2200" dirty="0"/>
              <a:t>ChatGPT refinements</a:t>
            </a:r>
          </a:p>
          <a:p>
            <a:pPr lvl="1"/>
            <a:endParaRPr lang="en-IN" sz="2200" dirty="0"/>
          </a:p>
          <a:p>
            <a:r>
              <a:rPr lang="en-IN" sz="2600" dirty="0"/>
              <a:t>No prompt Engineering!</a:t>
            </a:r>
          </a:p>
          <a:p>
            <a:endParaRPr lang="en-IN" sz="2200" dirty="0"/>
          </a:p>
        </p:txBody>
      </p:sp>
      <p:pic>
        <p:nvPicPr>
          <p:cNvPr id="4" name="Picture 2" descr="upGrad Logo Download- The Logo Finder">
            <a:extLst>
              <a:ext uri="{FF2B5EF4-FFF2-40B4-BE49-F238E27FC236}">
                <a16:creationId xmlns:a16="http://schemas.microsoft.com/office/drawing/2014/main" id="{8AE56A9A-67CA-134D-95E9-6DC70470D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39" y="1"/>
            <a:ext cx="154422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02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4679-C805-47DB-9385-04BF2739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712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Language Models:  The Deep learning Way:  LSTM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645968-A737-4830-8BC6-C5C421347DF9}"/>
              </a:ext>
            </a:extLst>
          </p:cNvPr>
          <p:cNvSpPr/>
          <p:nvPr/>
        </p:nvSpPr>
        <p:spPr>
          <a:xfrm>
            <a:off x="2125226" y="2024743"/>
            <a:ext cx="7571433" cy="8390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10E67F-27EB-496B-BE68-EE92394B3C2D}"/>
              </a:ext>
            </a:extLst>
          </p:cNvPr>
          <p:cNvSpPr/>
          <p:nvPr/>
        </p:nvSpPr>
        <p:spPr>
          <a:xfrm>
            <a:off x="1597688" y="1974502"/>
            <a:ext cx="261257" cy="266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B64E22-08B3-4EFB-8B86-647339DA2116}"/>
              </a:ext>
            </a:extLst>
          </p:cNvPr>
          <p:cNvSpPr/>
          <p:nvPr/>
        </p:nvSpPr>
        <p:spPr>
          <a:xfrm>
            <a:off x="1597687" y="2296048"/>
            <a:ext cx="261257" cy="266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45142D-3B38-4539-B4BA-E71AE3C71E95}"/>
              </a:ext>
            </a:extLst>
          </p:cNvPr>
          <p:cNvSpPr/>
          <p:nvPr/>
        </p:nvSpPr>
        <p:spPr>
          <a:xfrm>
            <a:off x="1597687" y="2632664"/>
            <a:ext cx="261257" cy="266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0D20CF-A1AF-4897-A3EA-9A7C1ABF9979}"/>
              </a:ext>
            </a:extLst>
          </p:cNvPr>
          <p:cNvSpPr/>
          <p:nvPr/>
        </p:nvSpPr>
        <p:spPr>
          <a:xfrm>
            <a:off x="9936145" y="1939336"/>
            <a:ext cx="261257" cy="266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CED44F-E746-47CB-A6C9-8527B6438E08}"/>
              </a:ext>
            </a:extLst>
          </p:cNvPr>
          <p:cNvSpPr/>
          <p:nvPr/>
        </p:nvSpPr>
        <p:spPr>
          <a:xfrm>
            <a:off x="9936144" y="2260882"/>
            <a:ext cx="261257" cy="266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0DDF72-2E47-41A0-B68B-E9012C104EA6}"/>
              </a:ext>
            </a:extLst>
          </p:cNvPr>
          <p:cNvSpPr/>
          <p:nvPr/>
        </p:nvSpPr>
        <p:spPr>
          <a:xfrm>
            <a:off x="9936144" y="2597498"/>
            <a:ext cx="261257" cy="266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FA2D1-043B-46AE-8657-8868D36AA266}"/>
              </a:ext>
            </a:extLst>
          </p:cNvPr>
          <p:cNvSpPr txBox="1"/>
          <p:nvPr/>
        </p:nvSpPr>
        <p:spPr>
          <a:xfrm>
            <a:off x="1660495" y="3284324"/>
            <a:ext cx="945298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A meaningful set of features have to be extracted from a sentence  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A time series variant of a neural network where every word’s impact is computed sequentially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Typically, you initialize the feature set with zeroes or a small noise added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r>
              <a:rPr lang="en-IN" sz="1600" dirty="0">
                <a:latin typeface="Candara" panose="020E0502030303020204" pitchFamily="34" charset="0"/>
              </a:rPr>
              <a:t>https://stackoverflow.com/questions/49223976/default-initialization-for-tensorflow-lstm-states-and-weights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0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2F7ED5A-C0BB-4F07-BE06-A5FEEF60943B}"/>
              </a:ext>
            </a:extLst>
          </p:cNvPr>
          <p:cNvSpPr/>
          <p:nvPr/>
        </p:nvSpPr>
        <p:spPr>
          <a:xfrm>
            <a:off x="3328121" y="3365517"/>
            <a:ext cx="2088606" cy="313628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Learning Gate (outputs are 0 to 1)</a:t>
            </a:r>
            <a:endParaRPr lang="en-IN" sz="1799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91C8CE-4842-4F7A-B052-5BEB6CED9D97}"/>
              </a:ext>
            </a:extLst>
          </p:cNvPr>
          <p:cNvSpPr/>
          <p:nvPr/>
        </p:nvSpPr>
        <p:spPr>
          <a:xfrm>
            <a:off x="1439596" y="1002363"/>
            <a:ext cx="9511392" cy="647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99" dirty="0">
                <a:latin typeface="Candara" panose="020E0502030303020204" pitchFamily="34" charset="0"/>
              </a:rPr>
              <a:t>Features/Cell state/Context/Memory/Embedding</a:t>
            </a:r>
            <a:endParaRPr lang="en-IN" sz="1799" dirty="0">
              <a:latin typeface="Candara" panose="020E0502030303020204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0009C50-317B-4398-AA29-95CDB6E28CF2}"/>
              </a:ext>
            </a:extLst>
          </p:cNvPr>
          <p:cNvGrpSpPr/>
          <p:nvPr/>
        </p:nvGrpSpPr>
        <p:grpSpPr>
          <a:xfrm>
            <a:off x="997920" y="930464"/>
            <a:ext cx="227690" cy="802883"/>
            <a:chOff x="996592" y="929812"/>
            <a:chExt cx="227749" cy="80309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32ED56-8765-4890-AFC2-717B79A32C5B}"/>
                </a:ext>
              </a:extLst>
            </p:cNvPr>
            <p:cNvSpPr/>
            <p:nvPr/>
          </p:nvSpPr>
          <p:spPr>
            <a:xfrm>
              <a:off x="996592" y="929812"/>
              <a:ext cx="210621" cy="1797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B1A5B3-9488-4ED2-87C5-CC291C3BE866}"/>
                </a:ext>
              </a:extLst>
            </p:cNvPr>
            <p:cNvSpPr/>
            <p:nvPr/>
          </p:nvSpPr>
          <p:spPr>
            <a:xfrm>
              <a:off x="1000019" y="1133582"/>
              <a:ext cx="210621" cy="1797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697A6E-4DCC-4524-A026-06F939CD8884}"/>
                </a:ext>
              </a:extLst>
            </p:cNvPr>
            <p:cNvSpPr/>
            <p:nvPr/>
          </p:nvSpPr>
          <p:spPr>
            <a:xfrm>
              <a:off x="1010293" y="1349336"/>
              <a:ext cx="210621" cy="1797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BF779B-06FB-4974-92A9-373B7E3E18B4}"/>
                </a:ext>
              </a:extLst>
            </p:cNvPr>
            <p:cNvSpPr/>
            <p:nvPr/>
          </p:nvSpPr>
          <p:spPr>
            <a:xfrm>
              <a:off x="1013720" y="1553106"/>
              <a:ext cx="210621" cy="1797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2269241-8ADD-448D-8DA4-04C3C4D30882}"/>
              </a:ext>
            </a:extLst>
          </p:cNvPr>
          <p:cNvSpPr txBox="1"/>
          <p:nvPr/>
        </p:nvSpPr>
        <p:spPr>
          <a:xfrm>
            <a:off x="3096730" y="356201"/>
            <a:ext cx="6847654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latin typeface="Candara" panose="020E0502030303020204" pitchFamily="34" charset="0"/>
              </a:rPr>
              <a:t>You decide to represent your features in as much detail as you want.  Typically 1024 nodes etc.</a:t>
            </a:r>
            <a:endParaRPr lang="en-IN" sz="1799" dirty="0">
              <a:latin typeface="Candara" panose="020E0502030303020204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88CDAD-5C5C-4EC1-B5DC-1ACCDC8259DB}"/>
              </a:ext>
            </a:extLst>
          </p:cNvPr>
          <p:cNvGrpSpPr/>
          <p:nvPr/>
        </p:nvGrpSpPr>
        <p:grpSpPr>
          <a:xfrm>
            <a:off x="3897616" y="3630152"/>
            <a:ext cx="227690" cy="802883"/>
            <a:chOff x="3871643" y="3630203"/>
            <a:chExt cx="227749" cy="803092"/>
          </a:xfrm>
          <a:solidFill>
            <a:srgbClr val="FF0000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6A75D7A-CB0A-44EA-B838-6C7110659BEA}"/>
                </a:ext>
              </a:extLst>
            </p:cNvPr>
            <p:cNvSpPr/>
            <p:nvPr/>
          </p:nvSpPr>
          <p:spPr>
            <a:xfrm>
              <a:off x="3871643" y="3630203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CCADD1-9A2F-4339-83FB-EF7704FDCBB0}"/>
                </a:ext>
              </a:extLst>
            </p:cNvPr>
            <p:cNvSpPr/>
            <p:nvPr/>
          </p:nvSpPr>
          <p:spPr>
            <a:xfrm>
              <a:off x="3875070" y="3833973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83835E-9A6F-479B-B465-B2A364A6CDF7}"/>
                </a:ext>
              </a:extLst>
            </p:cNvPr>
            <p:cNvSpPr/>
            <p:nvPr/>
          </p:nvSpPr>
          <p:spPr>
            <a:xfrm>
              <a:off x="3885344" y="4049727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EBCAB36-DB0B-4FB7-B66D-9E06C66F89DA}"/>
                </a:ext>
              </a:extLst>
            </p:cNvPr>
            <p:cNvSpPr/>
            <p:nvPr/>
          </p:nvSpPr>
          <p:spPr>
            <a:xfrm>
              <a:off x="3888771" y="4253497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C59BDA8-0A93-4573-856E-FAE527E19140}"/>
              </a:ext>
            </a:extLst>
          </p:cNvPr>
          <p:cNvGrpSpPr/>
          <p:nvPr/>
        </p:nvGrpSpPr>
        <p:grpSpPr>
          <a:xfrm>
            <a:off x="3916945" y="4741114"/>
            <a:ext cx="246735" cy="1215525"/>
            <a:chOff x="3910026" y="4741455"/>
            <a:chExt cx="246799" cy="121584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EB402FA-5CC0-406B-B24B-A2C7F8B2174A}"/>
                </a:ext>
              </a:extLst>
            </p:cNvPr>
            <p:cNvSpPr/>
            <p:nvPr/>
          </p:nvSpPr>
          <p:spPr>
            <a:xfrm>
              <a:off x="3910026" y="4741455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C896970-7EE0-438E-B20A-9409C72DF9E1}"/>
                </a:ext>
              </a:extLst>
            </p:cNvPr>
            <p:cNvSpPr/>
            <p:nvPr/>
          </p:nvSpPr>
          <p:spPr>
            <a:xfrm>
              <a:off x="3913453" y="4945225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E48E05C-9D63-4CCE-91B7-DA81DE6A31AC}"/>
                </a:ext>
              </a:extLst>
            </p:cNvPr>
            <p:cNvSpPr/>
            <p:nvPr/>
          </p:nvSpPr>
          <p:spPr>
            <a:xfrm>
              <a:off x="3923727" y="516097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9BA6526-5E55-4166-8987-D565B98613F5}"/>
                </a:ext>
              </a:extLst>
            </p:cNvPr>
            <p:cNvSpPr/>
            <p:nvPr/>
          </p:nvSpPr>
          <p:spPr>
            <a:xfrm>
              <a:off x="3927154" y="536474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5AC313-4E07-40F1-93FD-836B9E75A1E0}"/>
                </a:ext>
              </a:extLst>
            </p:cNvPr>
            <p:cNvSpPr/>
            <p:nvPr/>
          </p:nvSpPr>
          <p:spPr>
            <a:xfrm>
              <a:off x="3942777" y="557372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08B57A-EF36-4C6F-B437-C905C1FA905C}"/>
                </a:ext>
              </a:extLst>
            </p:cNvPr>
            <p:cNvSpPr/>
            <p:nvPr/>
          </p:nvSpPr>
          <p:spPr>
            <a:xfrm>
              <a:off x="3946204" y="577749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27B33C-8FE6-489E-ABFD-F16126560C11}"/>
              </a:ext>
            </a:extLst>
          </p:cNvPr>
          <p:cNvGrpSpPr/>
          <p:nvPr/>
        </p:nvGrpSpPr>
        <p:grpSpPr>
          <a:xfrm>
            <a:off x="4576889" y="4257311"/>
            <a:ext cx="227690" cy="802883"/>
            <a:chOff x="4608243" y="4257526"/>
            <a:chExt cx="227749" cy="80309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E9C5264-DAA5-46DA-B4C2-30AF38706E7E}"/>
                </a:ext>
              </a:extLst>
            </p:cNvPr>
            <p:cNvSpPr/>
            <p:nvPr/>
          </p:nvSpPr>
          <p:spPr>
            <a:xfrm>
              <a:off x="4608243" y="4257526"/>
              <a:ext cx="210621" cy="17979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71744DE-62A7-4345-AE7D-898EFCA27F95}"/>
                </a:ext>
              </a:extLst>
            </p:cNvPr>
            <p:cNvSpPr/>
            <p:nvPr/>
          </p:nvSpPr>
          <p:spPr>
            <a:xfrm>
              <a:off x="4611670" y="4461296"/>
              <a:ext cx="210621" cy="17979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D5E7A21-056B-456F-B080-63826C4B245A}"/>
                </a:ext>
              </a:extLst>
            </p:cNvPr>
            <p:cNvSpPr/>
            <p:nvPr/>
          </p:nvSpPr>
          <p:spPr>
            <a:xfrm>
              <a:off x="4621944" y="4677050"/>
              <a:ext cx="210621" cy="17979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89A056D-7E92-468B-A673-CDCAB48F649D}"/>
                </a:ext>
              </a:extLst>
            </p:cNvPr>
            <p:cNvSpPr/>
            <p:nvPr/>
          </p:nvSpPr>
          <p:spPr>
            <a:xfrm>
              <a:off x="4625371" y="4880820"/>
              <a:ext cx="210621" cy="17979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92CCD01-D75F-46A1-8F8B-26F932176269}"/>
              </a:ext>
            </a:extLst>
          </p:cNvPr>
          <p:cNvSpPr/>
          <p:nvPr/>
        </p:nvSpPr>
        <p:spPr>
          <a:xfrm>
            <a:off x="6381676" y="3384562"/>
            <a:ext cx="2088606" cy="313628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What to add (outputs are -1 to 1 or RELU)</a:t>
            </a:r>
            <a:endParaRPr lang="en-IN" sz="1799" dirty="0">
              <a:solidFill>
                <a:schemeClr val="tx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C3E3C9-9919-4AD9-9D64-27B960100146}"/>
              </a:ext>
            </a:extLst>
          </p:cNvPr>
          <p:cNvGrpSpPr/>
          <p:nvPr/>
        </p:nvGrpSpPr>
        <p:grpSpPr>
          <a:xfrm>
            <a:off x="6925777" y="3649197"/>
            <a:ext cx="227690" cy="802883"/>
            <a:chOff x="6925993" y="3649253"/>
            <a:chExt cx="227749" cy="803092"/>
          </a:xfrm>
          <a:solidFill>
            <a:srgbClr val="FF0000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69A6934-0A3E-49AB-86F4-537120F5D7EE}"/>
                </a:ext>
              </a:extLst>
            </p:cNvPr>
            <p:cNvSpPr/>
            <p:nvPr/>
          </p:nvSpPr>
          <p:spPr>
            <a:xfrm>
              <a:off x="6925993" y="3649253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6E5D216-C140-4362-B079-003595F33B4E}"/>
                </a:ext>
              </a:extLst>
            </p:cNvPr>
            <p:cNvSpPr/>
            <p:nvPr/>
          </p:nvSpPr>
          <p:spPr>
            <a:xfrm>
              <a:off x="6929420" y="3853023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007F14E-EEF5-47C9-A181-7A8F1E318EC1}"/>
                </a:ext>
              </a:extLst>
            </p:cNvPr>
            <p:cNvSpPr/>
            <p:nvPr/>
          </p:nvSpPr>
          <p:spPr>
            <a:xfrm>
              <a:off x="6939694" y="4068777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A266632-BA3B-4287-BFE2-B7431B805995}"/>
                </a:ext>
              </a:extLst>
            </p:cNvPr>
            <p:cNvSpPr/>
            <p:nvPr/>
          </p:nvSpPr>
          <p:spPr>
            <a:xfrm>
              <a:off x="6943121" y="4272547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B6CDDC-99BE-4171-BCD4-9DF36F335255}"/>
              </a:ext>
            </a:extLst>
          </p:cNvPr>
          <p:cNvGrpSpPr/>
          <p:nvPr/>
        </p:nvGrpSpPr>
        <p:grpSpPr>
          <a:xfrm>
            <a:off x="6964151" y="4760159"/>
            <a:ext cx="246735" cy="1215525"/>
            <a:chOff x="6964376" y="4760505"/>
            <a:chExt cx="246799" cy="121584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A188370-F99E-4C59-9321-BE86BBD20189}"/>
                </a:ext>
              </a:extLst>
            </p:cNvPr>
            <p:cNvSpPr/>
            <p:nvPr/>
          </p:nvSpPr>
          <p:spPr>
            <a:xfrm>
              <a:off x="6964376" y="4760505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A7248FC-DD7F-424B-9C23-1455561297C1}"/>
                </a:ext>
              </a:extLst>
            </p:cNvPr>
            <p:cNvSpPr/>
            <p:nvPr/>
          </p:nvSpPr>
          <p:spPr>
            <a:xfrm>
              <a:off x="6967803" y="4964275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02C7E71-D1BF-4A8D-AF4D-31506694D5BE}"/>
                </a:ext>
              </a:extLst>
            </p:cNvPr>
            <p:cNvSpPr/>
            <p:nvPr/>
          </p:nvSpPr>
          <p:spPr>
            <a:xfrm>
              <a:off x="6978077" y="518002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4690B3B-84D0-4121-91FE-FC1508063D1C}"/>
                </a:ext>
              </a:extLst>
            </p:cNvPr>
            <p:cNvSpPr/>
            <p:nvPr/>
          </p:nvSpPr>
          <p:spPr>
            <a:xfrm>
              <a:off x="6981504" y="538379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2C1616C-C774-45C3-823F-B48BA86FE6AE}"/>
                </a:ext>
              </a:extLst>
            </p:cNvPr>
            <p:cNvSpPr/>
            <p:nvPr/>
          </p:nvSpPr>
          <p:spPr>
            <a:xfrm>
              <a:off x="6997127" y="559277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EB323B-94E9-4398-8EE9-6330AB5305E3}"/>
                </a:ext>
              </a:extLst>
            </p:cNvPr>
            <p:cNvSpPr/>
            <p:nvPr/>
          </p:nvSpPr>
          <p:spPr>
            <a:xfrm>
              <a:off x="7000554" y="579654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8733F77-62C1-4DA5-96FC-2E96D87AD0B6}"/>
              </a:ext>
            </a:extLst>
          </p:cNvPr>
          <p:cNvGrpSpPr/>
          <p:nvPr/>
        </p:nvGrpSpPr>
        <p:grpSpPr>
          <a:xfrm>
            <a:off x="7649489" y="4276356"/>
            <a:ext cx="227690" cy="802883"/>
            <a:chOff x="7662593" y="4276576"/>
            <a:chExt cx="227749" cy="80309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56EDAE9-F5EB-40E7-8397-F29C7B3874B0}"/>
                </a:ext>
              </a:extLst>
            </p:cNvPr>
            <p:cNvSpPr/>
            <p:nvPr/>
          </p:nvSpPr>
          <p:spPr>
            <a:xfrm>
              <a:off x="7662593" y="4276576"/>
              <a:ext cx="210621" cy="1797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BD7D3D-9016-4E3C-BC31-9CE94CA16A9F}"/>
                </a:ext>
              </a:extLst>
            </p:cNvPr>
            <p:cNvSpPr/>
            <p:nvPr/>
          </p:nvSpPr>
          <p:spPr>
            <a:xfrm>
              <a:off x="7666020" y="4480346"/>
              <a:ext cx="210621" cy="1797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0F7F722-43D9-471D-B3CE-1B865E43BA32}"/>
                </a:ext>
              </a:extLst>
            </p:cNvPr>
            <p:cNvSpPr/>
            <p:nvPr/>
          </p:nvSpPr>
          <p:spPr>
            <a:xfrm>
              <a:off x="7676294" y="4696100"/>
              <a:ext cx="210621" cy="1797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0A815C9-9B3E-420B-8F1D-F6FD485D523F}"/>
                </a:ext>
              </a:extLst>
            </p:cNvPr>
            <p:cNvSpPr/>
            <p:nvPr/>
          </p:nvSpPr>
          <p:spPr>
            <a:xfrm>
              <a:off x="7679721" y="4899870"/>
              <a:ext cx="210621" cy="179798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2AAE560-402E-43D6-9AFB-C2F677F1D8DB}"/>
              </a:ext>
            </a:extLst>
          </p:cNvPr>
          <p:cNvCxnSpPr>
            <a:cxnSpLocks/>
          </p:cNvCxnSpPr>
          <p:nvPr/>
        </p:nvCxnSpPr>
        <p:spPr>
          <a:xfrm flipH="1" flipV="1">
            <a:off x="6019800" y="2743201"/>
            <a:ext cx="1" cy="106680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02E073-A352-4013-BCEE-12CC10645FF4}"/>
              </a:ext>
            </a:extLst>
          </p:cNvPr>
          <p:cNvGrpSpPr/>
          <p:nvPr/>
        </p:nvGrpSpPr>
        <p:grpSpPr>
          <a:xfrm>
            <a:off x="11044773" y="906498"/>
            <a:ext cx="227690" cy="802883"/>
            <a:chOff x="11046062" y="905840"/>
            <a:chExt cx="227749" cy="80309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F1C3852-20AB-4D70-8B92-2659A138089D}"/>
                </a:ext>
              </a:extLst>
            </p:cNvPr>
            <p:cNvGrpSpPr/>
            <p:nvPr/>
          </p:nvGrpSpPr>
          <p:grpSpPr>
            <a:xfrm>
              <a:off x="11046062" y="905840"/>
              <a:ext cx="224322" cy="599322"/>
              <a:chOff x="11046062" y="905840"/>
              <a:chExt cx="224322" cy="59932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A3E5269-FBBB-4D23-9E0D-A1F5351B98C8}"/>
                  </a:ext>
                </a:extLst>
              </p:cNvPr>
              <p:cNvSpPr/>
              <p:nvPr/>
            </p:nvSpPr>
            <p:spPr>
              <a:xfrm>
                <a:off x="11046062" y="905840"/>
                <a:ext cx="210621" cy="17979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799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56CE58B-6F3B-43B1-A079-0835919C4309}"/>
                  </a:ext>
                </a:extLst>
              </p:cNvPr>
              <p:cNvSpPr/>
              <p:nvPr/>
            </p:nvSpPr>
            <p:spPr>
              <a:xfrm>
                <a:off x="11049489" y="1109610"/>
                <a:ext cx="210621" cy="17979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799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DB7BAAD-A271-40A3-9231-999F734FAB33}"/>
                  </a:ext>
                </a:extLst>
              </p:cNvPr>
              <p:cNvSpPr/>
              <p:nvPr/>
            </p:nvSpPr>
            <p:spPr>
              <a:xfrm>
                <a:off x="11059763" y="1325364"/>
                <a:ext cx="210621" cy="17979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1799"/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A19F0CD-F5C0-4418-8057-2523FDD34779}"/>
                </a:ext>
              </a:extLst>
            </p:cNvPr>
            <p:cNvSpPr/>
            <p:nvPr/>
          </p:nvSpPr>
          <p:spPr>
            <a:xfrm>
              <a:off x="11063190" y="1529134"/>
              <a:ext cx="210621" cy="1797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sp>
        <p:nvSpPr>
          <p:cNvPr id="4" name="Plus Sign 3">
            <a:extLst>
              <a:ext uri="{FF2B5EF4-FFF2-40B4-BE49-F238E27FC236}">
                <a16:creationId xmlns:a16="http://schemas.microsoft.com/office/drawing/2014/main" id="{BA51FCFD-A947-4A29-A344-D72E0798647C}"/>
              </a:ext>
            </a:extLst>
          </p:cNvPr>
          <p:cNvSpPr/>
          <p:nvPr/>
        </p:nvSpPr>
        <p:spPr>
          <a:xfrm>
            <a:off x="5786918" y="2130257"/>
            <a:ext cx="465763" cy="533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D1FF88D6-BD93-4C58-9400-99ED20A2A07A}"/>
              </a:ext>
            </a:extLst>
          </p:cNvPr>
          <p:cNvSpPr/>
          <p:nvPr/>
        </p:nvSpPr>
        <p:spPr>
          <a:xfrm>
            <a:off x="5638800" y="4569947"/>
            <a:ext cx="533400" cy="55463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33E27FF-96CE-4A21-AB1C-FD462D5D71DC}"/>
              </a:ext>
            </a:extLst>
          </p:cNvPr>
          <p:cNvSpPr/>
          <p:nvPr/>
        </p:nvSpPr>
        <p:spPr>
          <a:xfrm>
            <a:off x="749447" y="3352722"/>
            <a:ext cx="2088606" cy="313628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Forget gate (outputs are </a:t>
            </a:r>
            <a:r>
              <a:rPr lang="en-US" sz="1400" dirty="0" err="1">
                <a:solidFill>
                  <a:schemeClr val="tx1"/>
                </a:solidFill>
              </a:rPr>
              <a:t>sigmoids</a:t>
            </a:r>
            <a:r>
              <a:rPr lang="en-US" sz="1400" dirty="0">
                <a:solidFill>
                  <a:schemeClr val="tx1"/>
                </a:solidFill>
              </a:rPr>
              <a:t> (mostly 0 to 1)</a:t>
            </a:r>
            <a:endParaRPr lang="en-IN" sz="1799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BA62F95-5EA7-4C6E-8E1A-0D5D8C069C30}"/>
              </a:ext>
            </a:extLst>
          </p:cNvPr>
          <p:cNvGrpSpPr/>
          <p:nvPr/>
        </p:nvGrpSpPr>
        <p:grpSpPr>
          <a:xfrm>
            <a:off x="1318942" y="3617357"/>
            <a:ext cx="227690" cy="802883"/>
            <a:chOff x="3871643" y="3630203"/>
            <a:chExt cx="227749" cy="803092"/>
          </a:xfrm>
          <a:solidFill>
            <a:srgbClr val="FF0000"/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932B657-5F11-4CFE-BAE1-6B8666F9E75E}"/>
                </a:ext>
              </a:extLst>
            </p:cNvPr>
            <p:cNvSpPr/>
            <p:nvPr/>
          </p:nvSpPr>
          <p:spPr>
            <a:xfrm>
              <a:off x="3871643" y="3630203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F7A8A23-26F3-47B2-AE68-2016B23DF5C6}"/>
                </a:ext>
              </a:extLst>
            </p:cNvPr>
            <p:cNvSpPr/>
            <p:nvPr/>
          </p:nvSpPr>
          <p:spPr>
            <a:xfrm>
              <a:off x="3875070" y="3833973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E7AF1BE-BEC5-4BBE-A18F-A10664C83A5D}"/>
                </a:ext>
              </a:extLst>
            </p:cNvPr>
            <p:cNvSpPr/>
            <p:nvPr/>
          </p:nvSpPr>
          <p:spPr>
            <a:xfrm>
              <a:off x="3885344" y="4049727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CCB93FB-73EF-4B60-B0A3-159BFD7644F4}"/>
                </a:ext>
              </a:extLst>
            </p:cNvPr>
            <p:cNvSpPr/>
            <p:nvPr/>
          </p:nvSpPr>
          <p:spPr>
            <a:xfrm>
              <a:off x="3888771" y="4253497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EC9E233-5663-44CC-9033-EFEA47B11F3C}"/>
              </a:ext>
            </a:extLst>
          </p:cNvPr>
          <p:cNvGrpSpPr/>
          <p:nvPr/>
        </p:nvGrpSpPr>
        <p:grpSpPr>
          <a:xfrm>
            <a:off x="1338271" y="4728319"/>
            <a:ext cx="246735" cy="1215525"/>
            <a:chOff x="3910026" y="4741455"/>
            <a:chExt cx="246799" cy="1215842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E1AFA60-6595-4D54-9CE1-1CEE9409F42D}"/>
                </a:ext>
              </a:extLst>
            </p:cNvPr>
            <p:cNvSpPr/>
            <p:nvPr/>
          </p:nvSpPr>
          <p:spPr>
            <a:xfrm>
              <a:off x="3910026" y="4741455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3923EA0-AFDC-471B-B14E-7A5671D49F23}"/>
                </a:ext>
              </a:extLst>
            </p:cNvPr>
            <p:cNvSpPr/>
            <p:nvPr/>
          </p:nvSpPr>
          <p:spPr>
            <a:xfrm>
              <a:off x="3913453" y="4945225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4C7695-7AA9-43F5-ACB4-F07EC9675708}"/>
                </a:ext>
              </a:extLst>
            </p:cNvPr>
            <p:cNvSpPr/>
            <p:nvPr/>
          </p:nvSpPr>
          <p:spPr>
            <a:xfrm>
              <a:off x="3923727" y="516097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C1ED38E-6AAD-41AC-AA22-862A25170465}"/>
                </a:ext>
              </a:extLst>
            </p:cNvPr>
            <p:cNvSpPr/>
            <p:nvPr/>
          </p:nvSpPr>
          <p:spPr>
            <a:xfrm>
              <a:off x="3927154" y="536474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A47CC2C-D700-40CE-9600-BADA7E5F758C}"/>
                </a:ext>
              </a:extLst>
            </p:cNvPr>
            <p:cNvSpPr/>
            <p:nvPr/>
          </p:nvSpPr>
          <p:spPr>
            <a:xfrm>
              <a:off x="3942777" y="557372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CBAAEE2-9DE9-4884-9154-0C5645FB29FE}"/>
                </a:ext>
              </a:extLst>
            </p:cNvPr>
            <p:cNvSpPr/>
            <p:nvPr/>
          </p:nvSpPr>
          <p:spPr>
            <a:xfrm>
              <a:off x="3946204" y="577749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5E08A84-4D9A-4873-9773-A26C29C49474}"/>
              </a:ext>
            </a:extLst>
          </p:cNvPr>
          <p:cNvGrpSpPr/>
          <p:nvPr/>
        </p:nvGrpSpPr>
        <p:grpSpPr>
          <a:xfrm>
            <a:off x="1998215" y="4244516"/>
            <a:ext cx="227690" cy="802883"/>
            <a:chOff x="4608243" y="4257526"/>
            <a:chExt cx="227749" cy="803092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1C81E00-C2B5-4C88-97AE-8B20B6BED644}"/>
                </a:ext>
              </a:extLst>
            </p:cNvPr>
            <p:cNvSpPr/>
            <p:nvPr/>
          </p:nvSpPr>
          <p:spPr>
            <a:xfrm>
              <a:off x="4608243" y="4257526"/>
              <a:ext cx="210621" cy="17979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6EB2954-923F-4C75-80B0-F02510126608}"/>
                </a:ext>
              </a:extLst>
            </p:cNvPr>
            <p:cNvSpPr/>
            <p:nvPr/>
          </p:nvSpPr>
          <p:spPr>
            <a:xfrm>
              <a:off x="4611670" y="4461296"/>
              <a:ext cx="210621" cy="17979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9C8387F-91EA-4563-8165-919C817F5190}"/>
                </a:ext>
              </a:extLst>
            </p:cNvPr>
            <p:cNvSpPr/>
            <p:nvPr/>
          </p:nvSpPr>
          <p:spPr>
            <a:xfrm>
              <a:off x="4621944" y="4677050"/>
              <a:ext cx="210621" cy="17979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2266E34-C8C8-44BF-A51A-B9FE8229698D}"/>
                </a:ext>
              </a:extLst>
            </p:cNvPr>
            <p:cNvSpPr/>
            <p:nvPr/>
          </p:nvSpPr>
          <p:spPr>
            <a:xfrm>
              <a:off x="4625371" y="4880820"/>
              <a:ext cx="210621" cy="17979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C2DCE0-90A7-475E-816F-FAB776D3678A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1793750" y="2514600"/>
            <a:ext cx="111250" cy="83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93CA4EDC-0AEB-4567-BF6D-126667DAC466}"/>
              </a:ext>
            </a:extLst>
          </p:cNvPr>
          <p:cNvSpPr/>
          <p:nvPr/>
        </p:nvSpPr>
        <p:spPr>
          <a:xfrm>
            <a:off x="1612878" y="2009103"/>
            <a:ext cx="609600" cy="47100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CEA722A-ABEE-48A7-82F7-B4AC86017677}"/>
              </a:ext>
            </a:extLst>
          </p:cNvPr>
          <p:cNvCxnSpPr>
            <a:cxnSpLocks/>
          </p:cNvCxnSpPr>
          <p:nvPr/>
        </p:nvCxnSpPr>
        <p:spPr>
          <a:xfrm flipH="1">
            <a:off x="10896601" y="1745309"/>
            <a:ext cx="313071" cy="651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A2BD3E55-2EE5-4FAC-9AFA-A4FE9463CEC3}"/>
              </a:ext>
            </a:extLst>
          </p:cNvPr>
          <p:cNvSpPr/>
          <p:nvPr/>
        </p:nvSpPr>
        <p:spPr>
          <a:xfrm>
            <a:off x="9054258" y="3363893"/>
            <a:ext cx="2088606" cy="313628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endParaRPr lang="en-US" sz="1799" dirty="0"/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Gate (outputs are 0 to 1)</a:t>
            </a:r>
            <a:endParaRPr lang="en-IN" sz="1799" dirty="0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D0602EA-C32E-42FB-A952-0F7D9EA860DB}"/>
              </a:ext>
            </a:extLst>
          </p:cNvPr>
          <p:cNvGrpSpPr/>
          <p:nvPr/>
        </p:nvGrpSpPr>
        <p:grpSpPr>
          <a:xfrm>
            <a:off x="9623753" y="3628528"/>
            <a:ext cx="227690" cy="802883"/>
            <a:chOff x="3871643" y="3630203"/>
            <a:chExt cx="227749" cy="803092"/>
          </a:xfrm>
          <a:solidFill>
            <a:srgbClr val="C00000"/>
          </a:solidFill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16353DD-DB11-458A-B477-3565C7697523}"/>
                </a:ext>
              </a:extLst>
            </p:cNvPr>
            <p:cNvSpPr/>
            <p:nvPr/>
          </p:nvSpPr>
          <p:spPr>
            <a:xfrm>
              <a:off x="3871643" y="3630203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99B9C54-6F2A-4E0D-9677-6661CD0100B9}"/>
                </a:ext>
              </a:extLst>
            </p:cNvPr>
            <p:cNvSpPr/>
            <p:nvPr/>
          </p:nvSpPr>
          <p:spPr>
            <a:xfrm>
              <a:off x="3875070" y="3833973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656B3CE-C731-4F2C-98BA-E48A23D9EE1E}"/>
                </a:ext>
              </a:extLst>
            </p:cNvPr>
            <p:cNvSpPr/>
            <p:nvPr/>
          </p:nvSpPr>
          <p:spPr>
            <a:xfrm>
              <a:off x="3885344" y="4049727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3D888D0-437F-4C32-B361-DCEF29F1F625}"/>
                </a:ext>
              </a:extLst>
            </p:cNvPr>
            <p:cNvSpPr/>
            <p:nvPr/>
          </p:nvSpPr>
          <p:spPr>
            <a:xfrm>
              <a:off x="3888771" y="4253497"/>
              <a:ext cx="210621" cy="179798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86D3519-B3A3-4450-8979-91D7E68EE03F}"/>
              </a:ext>
            </a:extLst>
          </p:cNvPr>
          <p:cNvGrpSpPr/>
          <p:nvPr/>
        </p:nvGrpSpPr>
        <p:grpSpPr>
          <a:xfrm>
            <a:off x="9643082" y="4739490"/>
            <a:ext cx="246735" cy="1215525"/>
            <a:chOff x="3910026" y="4741455"/>
            <a:chExt cx="246799" cy="1215842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B732A05-EA76-4AEA-A578-D0DD0E6C91C4}"/>
                </a:ext>
              </a:extLst>
            </p:cNvPr>
            <p:cNvSpPr/>
            <p:nvPr/>
          </p:nvSpPr>
          <p:spPr>
            <a:xfrm>
              <a:off x="3910026" y="4741455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ED42DB2-4D4C-4511-A7A0-5AE27071D337}"/>
                </a:ext>
              </a:extLst>
            </p:cNvPr>
            <p:cNvSpPr/>
            <p:nvPr/>
          </p:nvSpPr>
          <p:spPr>
            <a:xfrm>
              <a:off x="3913453" y="4945225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0784A8-BD93-4808-A07C-31310DB071E6}"/>
                </a:ext>
              </a:extLst>
            </p:cNvPr>
            <p:cNvSpPr/>
            <p:nvPr/>
          </p:nvSpPr>
          <p:spPr>
            <a:xfrm>
              <a:off x="3923727" y="516097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25ABCD7-4F2C-4116-93B2-C490FC9467F7}"/>
                </a:ext>
              </a:extLst>
            </p:cNvPr>
            <p:cNvSpPr/>
            <p:nvPr/>
          </p:nvSpPr>
          <p:spPr>
            <a:xfrm>
              <a:off x="3927154" y="536474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948ACC5-9660-4E6E-9E36-DE60216351D1}"/>
                </a:ext>
              </a:extLst>
            </p:cNvPr>
            <p:cNvSpPr/>
            <p:nvPr/>
          </p:nvSpPr>
          <p:spPr>
            <a:xfrm>
              <a:off x="3942777" y="557372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5448944-EDB9-442A-8BE8-F1FC571BF9F0}"/>
                </a:ext>
              </a:extLst>
            </p:cNvPr>
            <p:cNvSpPr/>
            <p:nvPr/>
          </p:nvSpPr>
          <p:spPr>
            <a:xfrm>
              <a:off x="3946204" y="5777499"/>
              <a:ext cx="210621" cy="1797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B431546-A2AD-4536-B5D5-71C53D276431}"/>
              </a:ext>
            </a:extLst>
          </p:cNvPr>
          <p:cNvGrpSpPr/>
          <p:nvPr/>
        </p:nvGrpSpPr>
        <p:grpSpPr>
          <a:xfrm>
            <a:off x="10303026" y="4255687"/>
            <a:ext cx="227690" cy="802883"/>
            <a:chOff x="4608243" y="4257526"/>
            <a:chExt cx="227749" cy="803092"/>
          </a:xfrm>
          <a:solidFill>
            <a:srgbClr val="FF0000"/>
          </a:solidFill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930032C-C111-4769-8740-D933BFD8E738}"/>
                </a:ext>
              </a:extLst>
            </p:cNvPr>
            <p:cNvSpPr/>
            <p:nvPr/>
          </p:nvSpPr>
          <p:spPr>
            <a:xfrm>
              <a:off x="4608243" y="4257526"/>
              <a:ext cx="210621" cy="17979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6C5BF0-AB66-40D5-A122-82C242D0BDA9}"/>
                </a:ext>
              </a:extLst>
            </p:cNvPr>
            <p:cNvSpPr/>
            <p:nvPr/>
          </p:nvSpPr>
          <p:spPr>
            <a:xfrm>
              <a:off x="4611670" y="4461296"/>
              <a:ext cx="210621" cy="17979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0B83410-3957-4780-8FD0-7C8861F69313}"/>
                </a:ext>
              </a:extLst>
            </p:cNvPr>
            <p:cNvSpPr/>
            <p:nvPr/>
          </p:nvSpPr>
          <p:spPr>
            <a:xfrm>
              <a:off x="4621944" y="4677050"/>
              <a:ext cx="210621" cy="17979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22579D6-8C31-4B94-87DB-58C840CB85E0}"/>
                </a:ext>
              </a:extLst>
            </p:cNvPr>
            <p:cNvSpPr/>
            <p:nvPr/>
          </p:nvSpPr>
          <p:spPr>
            <a:xfrm>
              <a:off x="4625371" y="4880820"/>
              <a:ext cx="210621" cy="17979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799"/>
            </a:p>
          </p:txBody>
        </p:sp>
      </p:grp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B58ED73-AEF2-4E82-A430-E416307D293E}"/>
              </a:ext>
            </a:extLst>
          </p:cNvPr>
          <p:cNvSpPr/>
          <p:nvPr/>
        </p:nvSpPr>
        <p:spPr>
          <a:xfrm>
            <a:off x="11163753" y="3258208"/>
            <a:ext cx="762000" cy="334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Multiplication Sign 116">
            <a:extLst>
              <a:ext uri="{FF2B5EF4-FFF2-40B4-BE49-F238E27FC236}">
                <a16:creationId xmlns:a16="http://schemas.microsoft.com/office/drawing/2014/main" id="{66A8E181-E3A6-4AF1-8992-2A788885CE2D}"/>
              </a:ext>
            </a:extLst>
          </p:cNvPr>
          <p:cNvSpPr/>
          <p:nvPr/>
        </p:nvSpPr>
        <p:spPr>
          <a:xfrm>
            <a:off x="9933557" y="2933261"/>
            <a:ext cx="609600" cy="47100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5128BAD-F267-4BFE-9296-664CE4015A0A}"/>
              </a:ext>
            </a:extLst>
          </p:cNvPr>
          <p:cNvSpPr/>
          <p:nvPr/>
        </p:nvSpPr>
        <p:spPr>
          <a:xfrm>
            <a:off x="616970" y="1861814"/>
            <a:ext cx="2514600" cy="48006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2C1F84-E364-451B-A8CF-14CC5771118F}"/>
              </a:ext>
            </a:extLst>
          </p:cNvPr>
          <p:cNvSpPr/>
          <p:nvPr/>
        </p:nvSpPr>
        <p:spPr>
          <a:xfrm>
            <a:off x="3101649" y="1956346"/>
            <a:ext cx="5422753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80403D6-4990-49D1-85DF-6882F68106FB}"/>
              </a:ext>
            </a:extLst>
          </p:cNvPr>
          <p:cNvSpPr/>
          <p:nvPr/>
        </p:nvSpPr>
        <p:spPr>
          <a:xfrm>
            <a:off x="10210800" y="2480112"/>
            <a:ext cx="1020546" cy="33396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tanh</a:t>
            </a:r>
            <a:endParaRPr lang="en-IN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76E127A-DDA9-4C6E-A8AF-ABE37DC7F63D}"/>
              </a:ext>
            </a:extLst>
          </p:cNvPr>
          <p:cNvSpPr/>
          <p:nvPr/>
        </p:nvSpPr>
        <p:spPr>
          <a:xfrm>
            <a:off x="8920377" y="1956346"/>
            <a:ext cx="2883158" cy="4884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03371-833C-4414-A6F5-DDC8CA59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" y="-44476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LSTMs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7B260-50E4-06CC-343C-05F1955D5942}"/>
              </a:ext>
            </a:extLst>
          </p:cNvPr>
          <p:cNvSpPr txBox="1"/>
          <p:nvPr/>
        </p:nvSpPr>
        <p:spPr>
          <a:xfrm>
            <a:off x="5285357" y="6374464"/>
            <a:ext cx="6205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ndara" panose="020E0502030303020204" pitchFamily="34" charset="0"/>
              </a:rPr>
              <a:t>Input (green) is some type of word embedding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74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 animBg="1"/>
      <p:bldP spid="10" grpId="0"/>
      <p:bldP spid="41" grpId="0" animBg="1"/>
      <p:bldP spid="4" grpId="0" animBg="1"/>
      <p:bldP spid="11" grpId="0" animBg="1"/>
      <p:bldP spid="65" grpId="0" animBg="1"/>
      <p:bldP spid="15" grpId="0" animBg="1"/>
      <p:bldP spid="99" grpId="0" animBg="1"/>
      <p:bldP spid="58" grpId="0" animBg="1"/>
      <p:bldP spid="117" grpId="0" animBg="1"/>
      <p:bldP spid="60" grpId="0" animBg="1"/>
      <p:bldP spid="61" grpId="0" animBg="1"/>
      <p:bldP spid="63" grpId="0" animBg="1"/>
      <p:bldP spid="118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67249"/>
            <a:ext cx="8343900" cy="357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038600"/>
            <a:ext cx="4876800" cy="842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C5F13-DEF4-4716-9613-E5C5F21B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2" y="3962402"/>
            <a:ext cx="2879763" cy="23030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ABA44C-62C7-4AD7-ABD1-C4799A1B4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827" y="3562350"/>
            <a:ext cx="714375" cy="4000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DF86E05-9E40-49E3-AF60-0132B23E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LSTM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24E62-5F52-BDF3-2A55-6D8C154D7283}"/>
              </a:ext>
            </a:extLst>
          </p:cNvPr>
          <p:cNvSpPr txBox="1"/>
          <p:nvPr/>
        </p:nvSpPr>
        <p:spPr>
          <a:xfrm>
            <a:off x="1257300" y="5800907"/>
            <a:ext cx="5537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Performance is unsatisfactory for large sentences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9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064" y="-262599"/>
            <a:ext cx="10972800" cy="1066800"/>
          </a:xfrm>
        </p:spPr>
        <p:txBody>
          <a:bodyPr/>
          <a:lstStyle/>
          <a:p>
            <a:r>
              <a:rPr lang="en-US" dirty="0"/>
              <a:t>External input-based Attention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6767A0F-7590-48B8-A714-A77545E1BD8A}"/>
              </a:ext>
            </a:extLst>
          </p:cNvPr>
          <p:cNvGrpSpPr/>
          <p:nvPr/>
        </p:nvGrpSpPr>
        <p:grpSpPr>
          <a:xfrm>
            <a:off x="75361" y="696845"/>
            <a:ext cx="3536236" cy="3830588"/>
            <a:chOff x="75361" y="696845"/>
            <a:chExt cx="3536236" cy="38305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534DB-39BC-4AD7-AB33-0FA1D987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84" y="705191"/>
              <a:ext cx="2466975" cy="1905000"/>
            </a:xfrm>
            <a:prstGeom prst="rect">
              <a:avLst/>
            </a:prstGeom>
          </p:spPr>
        </p:pic>
        <p:sp>
          <p:nvSpPr>
            <p:cNvPr id="5" name="Manual Operation 4"/>
            <p:cNvSpPr/>
            <p:nvPr/>
          </p:nvSpPr>
          <p:spPr>
            <a:xfrm rot="10800000">
              <a:off x="75361" y="1809135"/>
              <a:ext cx="3391320" cy="761656"/>
            </a:xfrm>
            <a:prstGeom prst="flowChartManualOperation">
              <a:avLst/>
            </a:prstGeom>
            <a:gradFill flip="none" rotWithShape="1">
              <a:gsLst>
                <a:gs pos="0">
                  <a:schemeClr val="accent1">
                    <a:shade val="47500"/>
                    <a:satMod val="137000"/>
                    <a:alpha val="37000"/>
                  </a:schemeClr>
                </a:gs>
                <a:gs pos="55000">
                  <a:schemeClr val="accent1">
                    <a:shade val="69000"/>
                    <a:satMod val="137000"/>
                    <a:alpha val="37000"/>
                  </a:schemeClr>
                </a:gs>
                <a:gs pos="100000">
                  <a:schemeClr val="accent1">
                    <a:shade val="98000"/>
                    <a:satMod val="137000"/>
                    <a:alpha val="37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DCA361-A798-4C71-9BDD-E6AF6120962A}"/>
                </a:ext>
              </a:extLst>
            </p:cNvPr>
            <p:cNvSpPr/>
            <p:nvPr/>
          </p:nvSpPr>
          <p:spPr>
            <a:xfrm>
              <a:off x="2385863" y="696845"/>
              <a:ext cx="788796" cy="58736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A3EB33-0EF4-42AE-BF04-79B036D4EB00}"/>
                </a:ext>
              </a:extLst>
            </p:cNvPr>
            <p:cNvSpPr/>
            <p:nvPr/>
          </p:nvSpPr>
          <p:spPr>
            <a:xfrm>
              <a:off x="254387" y="2636914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H1</a:t>
              </a:r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71412EA-A1D4-4225-9CD7-B651677958D7}"/>
                </a:ext>
              </a:extLst>
            </p:cNvPr>
            <p:cNvSpPr/>
            <p:nvPr/>
          </p:nvSpPr>
          <p:spPr>
            <a:xfrm>
              <a:off x="1044019" y="2618537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H2</a:t>
              </a:r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DC6DF7-04C4-40BB-A0DF-09D6DFDC0D0E}"/>
                </a:ext>
              </a:extLst>
            </p:cNvPr>
            <p:cNvSpPr/>
            <p:nvPr/>
          </p:nvSpPr>
          <p:spPr>
            <a:xfrm>
              <a:off x="1833651" y="2611779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H3</a:t>
              </a:r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03DB6A-07EF-4279-BD16-D3878054BBFE}"/>
                </a:ext>
              </a:extLst>
            </p:cNvPr>
            <p:cNvSpPr/>
            <p:nvPr/>
          </p:nvSpPr>
          <p:spPr>
            <a:xfrm>
              <a:off x="2716580" y="2634418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H4</a:t>
              </a:r>
              <a:endParaRPr lang="en-IN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52D151-60A4-41EE-A90C-AAB74BA9A298}"/>
                </a:ext>
              </a:extLst>
            </p:cNvPr>
            <p:cNvSpPr txBox="1"/>
            <p:nvPr/>
          </p:nvSpPr>
          <p:spPr>
            <a:xfrm>
              <a:off x="450186" y="3327104"/>
              <a:ext cx="31614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ndara" panose="020E0502030303020204" pitchFamily="34" charset="0"/>
                </a:rPr>
                <a:t>Attention is developed to figure out the importance of each input in the past to predict the next output</a:t>
              </a:r>
              <a:endParaRPr lang="en-IN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A9285F-06DD-4CE9-9253-DC26F8267EC4}"/>
              </a:ext>
            </a:extLst>
          </p:cNvPr>
          <p:cNvGrpSpPr/>
          <p:nvPr/>
        </p:nvGrpSpPr>
        <p:grpSpPr>
          <a:xfrm>
            <a:off x="4252794" y="603083"/>
            <a:ext cx="3391320" cy="4568216"/>
            <a:chOff x="4252794" y="603083"/>
            <a:chExt cx="3391320" cy="45682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7BEA4D-B42D-4FF2-8D8E-6313440C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6715" y="3541201"/>
              <a:ext cx="2286000" cy="51435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261F5B-6A95-42D2-98FE-CFEAE0A13481}"/>
                </a:ext>
              </a:extLst>
            </p:cNvPr>
            <p:cNvSpPr/>
            <p:nvPr/>
          </p:nvSpPr>
          <p:spPr>
            <a:xfrm rot="5400000">
              <a:off x="4863969" y="3675473"/>
              <a:ext cx="492226" cy="503591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6F78D3-42B4-49D1-998E-BA28C53DF43A}"/>
                </a:ext>
              </a:extLst>
            </p:cNvPr>
            <p:cNvSpPr/>
            <p:nvPr/>
          </p:nvSpPr>
          <p:spPr>
            <a:xfrm>
              <a:off x="5934664" y="2649432"/>
              <a:ext cx="885877" cy="6112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2527E47-EB5B-4D21-A0EB-8413ED473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5117" y="744432"/>
              <a:ext cx="2466975" cy="1905000"/>
            </a:xfrm>
            <a:prstGeom prst="rect">
              <a:avLst/>
            </a:prstGeom>
          </p:spPr>
        </p:pic>
        <p:sp>
          <p:nvSpPr>
            <p:cNvPr id="37" name="Manual Operation 4">
              <a:extLst>
                <a:ext uri="{FF2B5EF4-FFF2-40B4-BE49-F238E27FC236}">
                  <a16:creationId xmlns:a16="http://schemas.microsoft.com/office/drawing/2014/main" id="{BD2709DB-C3D4-43AE-A7B6-684F75C9334F}"/>
                </a:ext>
              </a:extLst>
            </p:cNvPr>
            <p:cNvSpPr/>
            <p:nvPr/>
          </p:nvSpPr>
          <p:spPr>
            <a:xfrm rot="10800000">
              <a:off x="4252794" y="1848376"/>
              <a:ext cx="3391320" cy="761656"/>
            </a:xfrm>
            <a:prstGeom prst="flowChartManualOperation">
              <a:avLst/>
            </a:prstGeom>
            <a:gradFill flip="none" rotWithShape="1">
              <a:gsLst>
                <a:gs pos="0">
                  <a:schemeClr val="accent1">
                    <a:shade val="47500"/>
                    <a:satMod val="137000"/>
                    <a:alpha val="37000"/>
                  </a:schemeClr>
                </a:gs>
                <a:gs pos="55000">
                  <a:schemeClr val="accent1">
                    <a:shade val="69000"/>
                    <a:satMod val="137000"/>
                    <a:alpha val="37000"/>
                  </a:schemeClr>
                </a:gs>
                <a:gs pos="100000">
                  <a:schemeClr val="accent1">
                    <a:shade val="98000"/>
                    <a:satMod val="137000"/>
                    <a:alpha val="37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7778BD1-937B-4C1F-817D-DE134F3780EB}"/>
                </a:ext>
              </a:extLst>
            </p:cNvPr>
            <p:cNvSpPr/>
            <p:nvPr/>
          </p:nvSpPr>
          <p:spPr>
            <a:xfrm>
              <a:off x="6563296" y="736086"/>
              <a:ext cx="788796" cy="58736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961078A-6893-44EF-8F54-FCE747C40474}"/>
                </a:ext>
              </a:extLst>
            </p:cNvPr>
            <p:cNvSpPr/>
            <p:nvPr/>
          </p:nvSpPr>
          <p:spPr>
            <a:xfrm>
              <a:off x="4431820" y="2676155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H1</a:t>
              </a:r>
              <a:endParaRPr lang="en-IN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9DB50F-6070-4073-AA65-F6C7137AC5A5}"/>
                </a:ext>
              </a:extLst>
            </p:cNvPr>
            <p:cNvSpPr/>
            <p:nvPr/>
          </p:nvSpPr>
          <p:spPr>
            <a:xfrm>
              <a:off x="5221452" y="2657778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H2</a:t>
              </a:r>
              <a:endParaRPr lang="en-IN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EB30467-92B4-4FF6-9A0F-F22FDD02034A}"/>
                </a:ext>
              </a:extLst>
            </p:cNvPr>
            <p:cNvSpPr/>
            <p:nvPr/>
          </p:nvSpPr>
          <p:spPr>
            <a:xfrm>
              <a:off x="6011084" y="2651020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H3</a:t>
              </a:r>
              <a:endParaRPr lang="en-IN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0B4D8BE-4030-4F9F-8D6F-C922EC19FDD9}"/>
                </a:ext>
              </a:extLst>
            </p:cNvPr>
            <p:cNvSpPr/>
            <p:nvPr/>
          </p:nvSpPr>
          <p:spPr>
            <a:xfrm>
              <a:off x="6894013" y="2673659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H4</a:t>
              </a:r>
              <a:endParaRPr lang="en-IN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8891269-F129-440F-8494-13E7204999B5}"/>
                </a:ext>
              </a:extLst>
            </p:cNvPr>
            <p:cNvSpPr/>
            <p:nvPr/>
          </p:nvSpPr>
          <p:spPr>
            <a:xfrm>
              <a:off x="5505515" y="603083"/>
              <a:ext cx="885877" cy="9093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4E9EF7-13EB-4F8C-A6C3-D11761366C27}"/>
                </a:ext>
              </a:extLst>
            </p:cNvPr>
            <p:cNvSpPr txBox="1"/>
            <p:nvPr/>
          </p:nvSpPr>
          <p:spPr>
            <a:xfrm>
              <a:off x="4748690" y="4247969"/>
              <a:ext cx="28235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ndara" panose="020E0502030303020204" pitchFamily="34" charset="0"/>
                </a:rPr>
                <a:t>In step 1, compute the affinity of current state with each word</a:t>
              </a:r>
              <a:endParaRPr lang="en-IN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D8854E-988A-44C0-88E8-7F9E44A0792B}"/>
              </a:ext>
            </a:extLst>
          </p:cNvPr>
          <p:cNvGrpSpPr/>
          <p:nvPr/>
        </p:nvGrpSpPr>
        <p:grpSpPr>
          <a:xfrm>
            <a:off x="8368996" y="754526"/>
            <a:ext cx="3391320" cy="4252206"/>
            <a:chOff x="8368996" y="754526"/>
            <a:chExt cx="3391320" cy="425220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DC97044-F9BF-4F7E-9A25-A6FBB538F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0048" y="3429000"/>
              <a:ext cx="2847975" cy="9144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128BE08-B0A2-4CB8-8FBE-5BE2CA746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1319" y="895875"/>
              <a:ext cx="2466975" cy="1905000"/>
            </a:xfrm>
            <a:prstGeom prst="rect">
              <a:avLst/>
            </a:prstGeom>
          </p:spPr>
        </p:pic>
        <p:sp>
          <p:nvSpPr>
            <p:cNvPr id="47" name="Manual Operation 4">
              <a:extLst>
                <a:ext uri="{FF2B5EF4-FFF2-40B4-BE49-F238E27FC236}">
                  <a16:creationId xmlns:a16="http://schemas.microsoft.com/office/drawing/2014/main" id="{A944E2EB-4713-486A-997E-DF165C466D06}"/>
                </a:ext>
              </a:extLst>
            </p:cNvPr>
            <p:cNvSpPr/>
            <p:nvPr/>
          </p:nvSpPr>
          <p:spPr>
            <a:xfrm rot="10800000">
              <a:off x="8368996" y="1999819"/>
              <a:ext cx="3391320" cy="761656"/>
            </a:xfrm>
            <a:prstGeom prst="flowChartManualOperation">
              <a:avLst/>
            </a:prstGeom>
            <a:gradFill flip="none" rotWithShape="1">
              <a:gsLst>
                <a:gs pos="0">
                  <a:schemeClr val="accent1">
                    <a:shade val="47500"/>
                    <a:satMod val="137000"/>
                    <a:alpha val="37000"/>
                  </a:schemeClr>
                </a:gs>
                <a:gs pos="55000">
                  <a:schemeClr val="accent1">
                    <a:shade val="69000"/>
                    <a:satMod val="137000"/>
                    <a:alpha val="37000"/>
                  </a:schemeClr>
                </a:gs>
                <a:gs pos="100000">
                  <a:schemeClr val="accent1">
                    <a:shade val="98000"/>
                    <a:satMod val="137000"/>
                    <a:alpha val="37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AD7ECBC-1B1F-419E-A37A-EC79AE5C93D2}"/>
                </a:ext>
              </a:extLst>
            </p:cNvPr>
            <p:cNvSpPr/>
            <p:nvPr/>
          </p:nvSpPr>
          <p:spPr>
            <a:xfrm>
              <a:off x="10679498" y="887529"/>
              <a:ext cx="788796" cy="58736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DBE58D8-56EB-4176-8564-2ABCBDB60314}"/>
                </a:ext>
              </a:extLst>
            </p:cNvPr>
            <p:cNvSpPr/>
            <p:nvPr/>
          </p:nvSpPr>
          <p:spPr>
            <a:xfrm>
              <a:off x="8548022" y="2827598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H1</a:t>
              </a:r>
              <a:endParaRPr lang="en-IN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8DA8C83-1317-4EA5-9352-BC9E0882C215}"/>
                </a:ext>
              </a:extLst>
            </p:cNvPr>
            <p:cNvSpPr/>
            <p:nvPr/>
          </p:nvSpPr>
          <p:spPr>
            <a:xfrm>
              <a:off x="9337654" y="2809221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H2</a:t>
              </a:r>
              <a:endParaRPr lang="en-IN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B38E6C-80A0-4969-91CB-86F4021DA66F}"/>
                </a:ext>
              </a:extLst>
            </p:cNvPr>
            <p:cNvSpPr/>
            <p:nvPr/>
          </p:nvSpPr>
          <p:spPr>
            <a:xfrm>
              <a:off x="10127286" y="2802463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H3</a:t>
              </a:r>
              <a:endParaRPr lang="en-IN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73C22F7-41F5-4A78-A4D7-47DFA82A50C2}"/>
                </a:ext>
              </a:extLst>
            </p:cNvPr>
            <p:cNvSpPr/>
            <p:nvPr/>
          </p:nvSpPr>
          <p:spPr>
            <a:xfrm>
              <a:off x="11010215" y="2825102"/>
              <a:ext cx="678263" cy="512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H4</a:t>
              </a:r>
              <a:endParaRPr lang="en-IN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FE2E765-4BF7-4F58-811D-39CAA8B55013}"/>
                </a:ext>
              </a:extLst>
            </p:cNvPr>
            <p:cNvSpPr/>
            <p:nvPr/>
          </p:nvSpPr>
          <p:spPr>
            <a:xfrm>
              <a:off x="9621717" y="754526"/>
              <a:ext cx="885877" cy="9093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FF7A8E-1638-42E9-9D5F-DF4B434A97CF}"/>
                </a:ext>
              </a:extLst>
            </p:cNvPr>
            <p:cNvSpPr txBox="1"/>
            <p:nvPr/>
          </p:nvSpPr>
          <p:spPr>
            <a:xfrm>
              <a:off x="8823013" y="4360401"/>
              <a:ext cx="2823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ndara" panose="020E0502030303020204" pitchFamily="34" charset="0"/>
                </a:rPr>
                <a:t>In step 2, convert the affinities into weights</a:t>
              </a:r>
              <a:endParaRPr lang="en-IN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050E6D-F336-443D-AAD1-860FDBF06209}"/>
              </a:ext>
            </a:extLst>
          </p:cNvPr>
          <p:cNvGrpSpPr/>
          <p:nvPr/>
        </p:nvGrpSpPr>
        <p:grpSpPr>
          <a:xfrm>
            <a:off x="4885117" y="5454151"/>
            <a:ext cx="2008896" cy="1181100"/>
            <a:chOff x="4885117" y="5363717"/>
            <a:chExt cx="2008896" cy="118110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AAD5111-A55D-429E-9F2D-47948BC58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4338" y="5363717"/>
              <a:ext cx="1209675" cy="1181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F460D24-F192-4F23-B7BF-372340C5C1FE}"/>
                    </a:ext>
                  </a:extLst>
                </p:cNvPr>
                <p:cNvSpPr txBox="1"/>
                <p:nvPr/>
              </p:nvSpPr>
              <p:spPr>
                <a:xfrm>
                  <a:off x="4885117" y="5651903"/>
                  <a:ext cx="8808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IN" sz="2400" dirty="0"/>
                    <a:t>=</a:t>
                  </a: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F460D24-F192-4F23-B7BF-372340C5C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5117" y="5651903"/>
                  <a:ext cx="88088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79" t="-10526" r="-9655" b="-28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688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5D0B0D-0347-4D9F-B603-AA031382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4" y="7232"/>
            <a:ext cx="10972800" cy="1066800"/>
          </a:xfrm>
        </p:spPr>
        <p:txBody>
          <a:bodyPr/>
          <a:lstStyle/>
          <a:p>
            <a:r>
              <a:rPr lang="en-US" dirty="0"/>
              <a:t>External input-based attention: Algorithm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D216C-CC6A-405A-B66F-CFFB52E74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125" y="1266444"/>
            <a:ext cx="10972800" cy="4325112"/>
          </a:xfrm>
        </p:spPr>
        <p:txBody>
          <a:bodyPr>
            <a:normAutofit fontScale="92500"/>
          </a:bodyPr>
          <a:lstStyle/>
          <a:p>
            <a:r>
              <a:rPr lang="en-US" dirty="0"/>
              <a:t>Let each input vector (the encoding at each time step) be called k (key)</a:t>
            </a:r>
          </a:p>
          <a:p>
            <a:r>
              <a:rPr lang="en-US" dirty="0"/>
              <a:t>Let the hidden state in the output be called query (q)</a:t>
            </a:r>
          </a:p>
          <a:p>
            <a:r>
              <a:rPr lang="en-US" dirty="0"/>
              <a:t>The importance of that input for that query is determined by similarity between q and k.  </a:t>
            </a:r>
          </a:p>
          <a:p>
            <a:pPr lvl="1"/>
            <a:r>
              <a:rPr lang="en-US" dirty="0"/>
              <a:t>Dot product is one way to get the similarity.  A high value means higher similarity (that input token is more relevant for translation) and low value is lower similarity</a:t>
            </a:r>
          </a:p>
          <a:p>
            <a:r>
              <a:rPr lang="en-US" dirty="0"/>
              <a:t>Compute similarities with all the inputs at each output.  </a:t>
            </a:r>
            <a:r>
              <a:rPr lang="en-US" dirty="0" err="1"/>
              <a:t>Softmax</a:t>
            </a:r>
            <a:r>
              <a:rPr lang="en-US" dirty="0"/>
              <a:t> them to convert into weights (probabilities) that add up to 1.</a:t>
            </a:r>
          </a:p>
          <a:p>
            <a:r>
              <a:rPr lang="en-US" dirty="0"/>
              <a:t>Weight the input encodings (this time it is called value, “v”) using these similarities and use for prediction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53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A38A-F54C-4FF2-B56B-FA01ADF3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" y="-12142"/>
            <a:ext cx="10515600" cy="1325563"/>
          </a:xfrm>
        </p:spPr>
        <p:txBody>
          <a:bodyPr/>
          <a:lstStyle/>
          <a:p>
            <a:r>
              <a:rPr lang="en-US" dirty="0"/>
              <a:t>Computing the similarities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0A153-D07E-4917-ABFC-6C3BA1CF1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95" y="1219467"/>
            <a:ext cx="10972800" cy="4325112"/>
          </a:xfrm>
        </p:spPr>
        <p:txBody>
          <a:bodyPr>
            <a:normAutofit/>
          </a:bodyPr>
          <a:lstStyle/>
          <a:p>
            <a:r>
              <a:rPr lang="en-US" dirty="0"/>
              <a:t>“a”</a:t>
            </a:r>
            <a:r>
              <a:rPr lang="en-IN" dirty="0"/>
              <a:t>can be computed in many ways</a:t>
            </a:r>
          </a:p>
          <a:p>
            <a:pPr lvl="1"/>
            <a:r>
              <a:rPr lang="en-IN" b="1" dirty="0"/>
              <a:t>Dot product</a:t>
            </a:r>
          </a:p>
          <a:p>
            <a:pPr lvl="2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b="1" dirty="0"/>
              <a:t>Scaled dot product</a:t>
            </a:r>
            <a:r>
              <a:rPr lang="en-IN" dirty="0"/>
              <a:t> (as q and k dimensions go up dot product goes up).  Scaling normalizes it.</a:t>
            </a:r>
          </a:p>
          <a:p>
            <a:pPr lvl="2"/>
            <a:endParaRPr lang="en-IN" dirty="0"/>
          </a:p>
          <a:p>
            <a:pPr lvl="2"/>
            <a:endParaRPr lang="en-IN" dirty="0"/>
          </a:p>
          <a:p>
            <a:pPr lvl="1"/>
            <a:endParaRPr lang="en-IN" b="1" dirty="0"/>
          </a:p>
          <a:p>
            <a:pPr lvl="1"/>
            <a:r>
              <a:rPr lang="en-IN" b="1" dirty="0"/>
              <a:t>Bi-Linear score</a:t>
            </a:r>
            <a:r>
              <a:rPr lang="en-IN" dirty="0"/>
              <a:t> has a learnable parameter W.  This allows query and key to be different dimensions</a:t>
            </a:r>
          </a:p>
          <a:p>
            <a:pPr marL="704088" lvl="2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460F3-1B71-4721-AE0D-45DDF76CF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62" y="1882598"/>
            <a:ext cx="2645198" cy="629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4B100-5118-4169-9FC1-2C9E6A3B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91" y="3499077"/>
            <a:ext cx="4273001" cy="927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C97B2-BFFE-457B-B1BA-AB6FC1537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635" y="5276525"/>
            <a:ext cx="3369799" cy="6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5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9FA8-8F75-4EA6-C831-C3374EBE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7" y="-6013"/>
            <a:ext cx="10515600" cy="1325563"/>
          </a:xfrm>
        </p:spPr>
        <p:txBody>
          <a:bodyPr/>
          <a:lstStyle/>
          <a:p>
            <a:r>
              <a:rPr lang="en-IN" dirty="0"/>
              <a:t>Hierarchical NN (Embed, Encode, Attend and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41B2DB8-84C1-C4D4-6DDA-5E2AB13CCE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938" y="1432968"/>
                <a:ext cx="537434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Word attention: The 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can be seen as a high level representation of a fixed query “what is the informative word” over the words like that used in memory networks (</a:t>
                </a:r>
                <a:r>
                  <a:rPr lang="en-US" dirty="0" err="1"/>
                  <a:t>Sukhbaatar</a:t>
                </a:r>
                <a:r>
                  <a:rPr lang="en-US" dirty="0"/>
                  <a:t> et al., 2015; Kumar et al., 2015). The word 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is randomly initialized and jointly learned during the training process.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41B2DB8-84C1-C4D4-6DDA-5E2AB13CCE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938" y="1432968"/>
                <a:ext cx="5374341" cy="4351338"/>
              </a:xfrm>
              <a:blipFill>
                <a:blip r:embed="rId2"/>
                <a:stretch>
                  <a:fillRect l="-2041" t="-2241" r="-3175" b="-32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CA3815C-CF69-EB4C-6541-55CE7949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787" y="947059"/>
            <a:ext cx="4908834" cy="563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0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426D-F2D0-4A9D-BD53-87F85B69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or self attention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82A53-A0E2-4253-A0E6-6DB5064C9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sentence looks at previous words (typical language models)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query is the latest word generated</a:t>
            </a:r>
          </a:p>
          <a:p>
            <a:pPr lvl="1"/>
            <a:r>
              <a:rPr lang="en-US" dirty="0"/>
              <a:t>Keys and values are the previous words</a:t>
            </a:r>
          </a:p>
          <a:p>
            <a:pPr lvl="1"/>
            <a:r>
              <a:rPr lang="en-US" dirty="0"/>
              <a:t>We achieve this by making certain key weights very large negative values</a:t>
            </a:r>
          </a:p>
          <a:p>
            <a:endParaRPr lang="en-US" dirty="0"/>
          </a:p>
          <a:p>
            <a:r>
              <a:rPr lang="en-US" dirty="0"/>
              <a:t>Bi-directional self attention is where the word looks at both sides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Both are solved similarly with a simple masking trick (large negative value in upper triangular matrices) if forward looking is not allowed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58FA6-52AD-448D-8DBB-3414BF45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75" y="4003563"/>
            <a:ext cx="10500049" cy="756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A640C8-F33A-49BA-807C-77ADE953E484}"/>
              </a:ext>
            </a:extLst>
          </p:cNvPr>
          <p:cNvSpPr txBox="1"/>
          <p:nvPr/>
        </p:nvSpPr>
        <p:spPr>
          <a:xfrm>
            <a:off x="58975" y="194539"/>
            <a:ext cx="11873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  <a:latin typeface="Candara" panose="020E0502030303020204" pitchFamily="34" charset="0"/>
              </a:rPr>
              <a:t>https://towardsdatascience.com/illustrated-self-attention-2d627e33b20a</a:t>
            </a:r>
            <a:endParaRPr lang="en-IN" sz="2800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4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C4C5E1-633D-459D-94D9-DB4DD81C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03002"/>
            <a:ext cx="9083711" cy="5094831"/>
          </a:xfrm>
          <a:prstGeom prst="rect">
            <a:avLst/>
          </a:prstGeom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82866FA7-8EE1-47D2-8927-79B3A7FD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14" y="1016385"/>
            <a:ext cx="3155899" cy="408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308BEE-9758-4189-AA2C-4E4BA4FA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388"/>
            <a:ext cx="10972800" cy="1069976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Multi-Head Attention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FE5D1-9562-40D8-9FDA-524C2D6BAAB5}"/>
              </a:ext>
            </a:extLst>
          </p:cNvPr>
          <p:cNvSpPr txBox="1"/>
          <p:nvPr/>
        </p:nvSpPr>
        <p:spPr>
          <a:xfrm>
            <a:off x="2368900" y="5727783"/>
            <a:ext cx="8036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Words have multiple dependencies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A word may be similar to other based on meaning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Same word may be similar to some other word based on part of speech</a:t>
            </a:r>
          </a:p>
        </p:txBody>
      </p:sp>
    </p:spTree>
    <p:extLst>
      <p:ext uri="{BB962C8B-B14F-4D97-AF65-F5344CB8AC3E}">
        <p14:creationId xmlns:p14="http://schemas.microsoft.com/office/powerpoint/2010/main" val="223799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EC3E8-A27E-4856-B0EE-4F6189A69A50}"/>
              </a:ext>
            </a:extLst>
          </p:cNvPr>
          <p:cNvSpPr txBox="1"/>
          <p:nvPr/>
        </p:nvSpPr>
        <p:spPr>
          <a:xfrm>
            <a:off x="6974006" y="2280469"/>
            <a:ext cx="5055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7C0611"/>
                </a:solidFill>
                <a:latin typeface="Bahnschrift SemiBold" panose="020B0502040204020203" pitchFamily="34" charset="0"/>
              </a:rPr>
              <a:t>STOA Language Models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C675F3-DB97-4A53-86FE-3ED6FA393D79}"/>
              </a:ext>
            </a:extLst>
          </p:cNvPr>
          <p:cNvCxnSpPr>
            <a:cxnSpLocks/>
          </p:cNvCxnSpPr>
          <p:nvPr/>
        </p:nvCxnSpPr>
        <p:spPr>
          <a:xfrm flipH="1">
            <a:off x="4865358" y="1382697"/>
            <a:ext cx="2618912" cy="4092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969CB7-6D63-4B23-8552-4121078A4F09}"/>
              </a:ext>
            </a:extLst>
          </p:cNvPr>
          <p:cNvSpPr txBox="1"/>
          <p:nvPr/>
        </p:nvSpPr>
        <p:spPr>
          <a:xfrm>
            <a:off x="792061" y="1711082"/>
            <a:ext cx="327132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solidFill>
                  <a:schemeClr val="bg1"/>
                </a:solidFill>
                <a:latin typeface="Bahnschrift" panose="020B0502040204020203" pitchFamily="34" charset="0"/>
              </a:rPr>
              <a:t>06</a:t>
            </a:r>
          </a:p>
        </p:txBody>
      </p:sp>
      <p:pic>
        <p:nvPicPr>
          <p:cNvPr id="6" name="Google Shape;402;p24">
            <a:extLst>
              <a:ext uri="{FF2B5EF4-FFF2-40B4-BE49-F238E27FC236}">
                <a16:creationId xmlns:a16="http://schemas.microsoft.com/office/drawing/2014/main" id="{032BBE54-79C8-4DCE-958B-D8BEE89870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2394" y="569709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81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EC3E8-A27E-4856-B0EE-4F6189A69A50}"/>
              </a:ext>
            </a:extLst>
          </p:cNvPr>
          <p:cNvSpPr txBox="1"/>
          <p:nvPr/>
        </p:nvSpPr>
        <p:spPr>
          <a:xfrm>
            <a:off x="6974006" y="2280469"/>
            <a:ext cx="50557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7C0611"/>
                </a:solidFill>
                <a:latin typeface="Bahnschrift SemiBold" panose="020B0502040204020203" pitchFamily="34" charset="0"/>
              </a:rPr>
              <a:t>What is a Generative model?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C675F3-DB97-4A53-86FE-3ED6FA393D79}"/>
              </a:ext>
            </a:extLst>
          </p:cNvPr>
          <p:cNvCxnSpPr>
            <a:cxnSpLocks/>
          </p:cNvCxnSpPr>
          <p:nvPr/>
        </p:nvCxnSpPr>
        <p:spPr>
          <a:xfrm flipH="1">
            <a:off x="4865358" y="1382697"/>
            <a:ext cx="2618912" cy="4092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969CB7-6D63-4B23-8552-4121078A4F09}"/>
              </a:ext>
            </a:extLst>
          </p:cNvPr>
          <p:cNvSpPr txBox="1"/>
          <p:nvPr/>
        </p:nvSpPr>
        <p:spPr>
          <a:xfrm>
            <a:off x="792061" y="1711082"/>
            <a:ext cx="327132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solidFill>
                  <a:schemeClr val="bg1"/>
                </a:solidFill>
                <a:latin typeface="Bahnschrift" panose="020B0502040204020203" pitchFamily="34" charset="0"/>
              </a:rPr>
              <a:t>01</a:t>
            </a:r>
          </a:p>
        </p:txBody>
      </p:sp>
      <p:pic>
        <p:nvPicPr>
          <p:cNvPr id="6" name="Google Shape;402;p24">
            <a:extLst>
              <a:ext uri="{FF2B5EF4-FFF2-40B4-BE49-F238E27FC236}">
                <a16:creationId xmlns:a16="http://schemas.microsoft.com/office/drawing/2014/main" id="{032BBE54-79C8-4DCE-958B-D8BEE89870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2394" y="569709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09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C120-9BD2-4712-9DE0-310E69B3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9149"/>
            <a:ext cx="12052998" cy="1066800"/>
          </a:xfrm>
        </p:spPr>
        <p:txBody>
          <a:bodyPr>
            <a:normAutofit/>
          </a:bodyPr>
          <a:lstStyle/>
          <a:p>
            <a:r>
              <a:rPr lang="en-US" dirty="0"/>
              <a:t>Transformer [(</a:t>
            </a:r>
            <a:r>
              <a:rPr lang="en-US" dirty="0" err="1"/>
              <a:t>embed+attend+model</a:t>
            </a:r>
            <a:r>
              <a:rPr lang="en-US" dirty="0"/>
              <a:t>)*n] 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9E363-DDB2-43C7-AE52-87E3C656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51" y="1530498"/>
            <a:ext cx="2200589" cy="3273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733CE-C960-4648-BF68-33F0FC36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040" y="4048911"/>
            <a:ext cx="3562350" cy="514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CEF3D-7F17-4E09-B1CD-E231BC01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013" y="3775685"/>
            <a:ext cx="3219450" cy="333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3DE121-6B15-4E29-9A00-88FF0F705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952" y="3277247"/>
            <a:ext cx="3438525" cy="323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D047C-7CB4-46FD-A6E9-1ABF344D0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951" y="2548648"/>
            <a:ext cx="3438525" cy="438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4683AF-7EF8-478C-994E-E0471135C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2951" y="2100834"/>
            <a:ext cx="3448050" cy="361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653B4C-4998-4F88-A3A0-EFB0FBB367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001" y="1788133"/>
            <a:ext cx="34194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292998-A35D-4CAD-95E5-62942E9B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0" y="-5442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BERT (</a:t>
            </a:r>
            <a:r>
              <a:rPr lang="en-IN" sz="2800" b="0" i="0" dirty="0">
                <a:effectLst/>
                <a:latin typeface="Georgia" panose="02040502050405020303" pitchFamily="18" charset="0"/>
              </a:rPr>
              <a:t>Bidirectional Encoder Representations from Transformers)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36D84-7B21-4DDB-97C9-524E8B1E0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43" y="1143772"/>
            <a:ext cx="4762565" cy="5538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3D65CC-32AE-43C2-87E9-AAE6CF6BBD0E}"/>
              </a:ext>
            </a:extLst>
          </p:cNvPr>
          <p:cNvSpPr txBox="1"/>
          <p:nvPr/>
        </p:nvSpPr>
        <p:spPr>
          <a:xfrm>
            <a:off x="6918290" y="4314483"/>
            <a:ext cx="51234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 Encoder (peltarion.com)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>
              <a:solidFill>
                <a:srgbClr val="00B0F0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dirty="0">
                <a:solidFill>
                  <a:srgbClr val="00B0F0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 Explained: What it is and how does it work?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>
              <a:solidFill>
                <a:srgbClr val="00B0F0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dirty="0">
                <a:solidFill>
                  <a:srgbClr val="00B0F0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Illustrated BERT, </a:t>
            </a:r>
            <a:r>
              <a:rPr lang="en-IN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ELMo</a:t>
            </a:r>
            <a:r>
              <a:rPr lang="en-IN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and co.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>
              <a:solidFill>
                <a:srgbClr val="00B0F0"/>
              </a:solidFill>
            </a:endParaRPr>
          </a:p>
          <a:p>
            <a:r>
              <a:rPr lang="en-IN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1810.04805.pdf (arxiv.org)</a:t>
            </a:r>
            <a:r>
              <a:rPr lang="en-IN" dirty="0">
                <a:solidFill>
                  <a:srgbClr val="00B0F0"/>
                </a:solidFill>
              </a:rPr>
              <a:t> (main BERT paper)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AFFB0-F6BE-2B83-034F-E739FED6CC25}"/>
              </a:ext>
            </a:extLst>
          </p:cNvPr>
          <p:cNvSpPr txBox="1"/>
          <p:nvPr/>
        </p:nvSpPr>
        <p:spPr>
          <a:xfrm>
            <a:off x="7058935" y="2608145"/>
            <a:ext cx="374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More layers mean more capacity and more data can be read 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78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F1945-AE7D-07D7-D7EE-9B7AE43E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Georgia" panose="02040502050405020303" pitchFamily="18" charset="0"/>
              </a:rPr>
              <a:t>Decoder Architecture:  masked self-attention</a:t>
            </a:r>
          </a:p>
        </p:txBody>
      </p:sp>
      <p:pic>
        <p:nvPicPr>
          <p:cNvPr id="2050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176F0931-CF0F-E864-F9F0-D0ADB652C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045728"/>
            <a:ext cx="10905066" cy="365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E66FF-B10D-3ED2-628A-684ABB0A1FFD}"/>
              </a:ext>
            </a:extLst>
          </p:cNvPr>
          <p:cNvSpPr txBox="1"/>
          <p:nvPr/>
        </p:nvSpPr>
        <p:spPr>
          <a:xfrm>
            <a:off x="6087752" y="5917553"/>
            <a:ext cx="60950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Candara" panose="020E0502030303020204" pitchFamily="34" charset="0"/>
                <a:hlinkClick r:id="rId3"/>
              </a:rPr>
              <a:t>The Illustrated GPT-2 (Visualizing Transformer Language Models) – Jay </a:t>
            </a:r>
            <a:r>
              <a:rPr lang="en-IN" sz="1600" dirty="0" err="1">
                <a:latin typeface="Candara" panose="020E0502030303020204" pitchFamily="34" charset="0"/>
                <a:hlinkClick r:id="rId3"/>
              </a:rPr>
              <a:t>Alammar</a:t>
            </a:r>
            <a:r>
              <a:rPr lang="en-IN" sz="1600" dirty="0">
                <a:latin typeface="Candara" panose="020E0502030303020204" pitchFamily="34" charset="0"/>
                <a:hlinkClick r:id="rId3"/>
              </a:rPr>
              <a:t> – Visualizing machine learning one concept at a time. (jalammar.github.io)</a:t>
            </a:r>
            <a:endParaRPr lang="en-IN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97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D2B4-CD6B-433C-1A1C-C35C9294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618"/>
            <a:ext cx="10515600" cy="1325563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Masked self-attention demonstrated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04E513-DE12-E981-1BE9-6E4288468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608" y="2246030"/>
            <a:ext cx="7657392" cy="26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03374-9BC1-8755-7A42-96694BFD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985516"/>
            <a:ext cx="4200940" cy="353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18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A246-F687-66AF-8DE5-5E277DF12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Inputs to Decoder Transformers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25C7ED-27A0-E3EE-DD70-9F522B05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7" y="2120690"/>
            <a:ext cx="6202019" cy="357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D30D7E4-7A1F-C321-E423-464F6FC8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08" y="2169740"/>
            <a:ext cx="6116292" cy="354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372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F90E-BFA5-6D6D-F06B-D57B1D7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" y="15674"/>
            <a:ext cx="10515600" cy="1325563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Operations in Decoder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578BE7-2C22-BD6C-1B2E-04FDB7858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43" y="897298"/>
            <a:ext cx="10326945" cy="572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306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3AAC2-7515-25F3-2DB8-65D4383C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71" y="0"/>
            <a:ext cx="10515600" cy="1325563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Process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C8375A-4A69-C27F-633E-9F1F24979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59" y="1027906"/>
            <a:ext cx="11198087" cy="528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78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2C94-644D-FF44-235D-288E38B0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94"/>
            <a:ext cx="10515600" cy="1325563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Last layer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F9E0907-063E-D42E-4991-EE0AC53D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04" y="1236660"/>
            <a:ext cx="10005391" cy="52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571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EC3E8-A27E-4856-B0EE-4F6189A69A50}"/>
              </a:ext>
            </a:extLst>
          </p:cNvPr>
          <p:cNvSpPr txBox="1"/>
          <p:nvPr/>
        </p:nvSpPr>
        <p:spPr>
          <a:xfrm>
            <a:off x="6919414" y="2551837"/>
            <a:ext cx="50557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7C0611"/>
                </a:solidFill>
                <a:latin typeface="Bahnschrift SemiBold" panose="020B0502040204020203" pitchFamily="34" charset="0"/>
              </a:rPr>
              <a:t>ChatGPT refinements: Reinforcement 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C675F3-DB97-4A53-86FE-3ED6FA393D79}"/>
              </a:ext>
            </a:extLst>
          </p:cNvPr>
          <p:cNvCxnSpPr>
            <a:cxnSpLocks/>
          </p:cNvCxnSpPr>
          <p:nvPr/>
        </p:nvCxnSpPr>
        <p:spPr>
          <a:xfrm flipH="1">
            <a:off x="4865358" y="1382697"/>
            <a:ext cx="2618912" cy="4092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969CB7-6D63-4B23-8552-4121078A4F09}"/>
              </a:ext>
            </a:extLst>
          </p:cNvPr>
          <p:cNvSpPr txBox="1"/>
          <p:nvPr/>
        </p:nvSpPr>
        <p:spPr>
          <a:xfrm>
            <a:off x="792061" y="1711082"/>
            <a:ext cx="327132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900" dirty="0">
                <a:solidFill>
                  <a:schemeClr val="bg1"/>
                </a:solidFill>
                <a:latin typeface="Bahnschrift" panose="020B0502040204020203" pitchFamily="34" charset="0"/>
              </a:rPr>
              <a:t>07</a:t>
            </a:r>
          </a:p>
        </p:txBody>
      </p:sp>
      <p:pic>
        <p:nvPicPr>
          <p:cNvPr id="6" name="Google Shape;402;p24">
            <a:extLst>
              <a:ext uri="{FF2B5EF4-FFF2-40B4-BE49-F238E27FC236}">
                <a16:creationId xmlns:a16="http://schemas.microsoft.com/office/drawing/2014/main" id="{032BBE54-79C8-4DCE-958B-D8BEE89870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2394" y="569709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54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58656E-F4FC-100C-DA11-C9F46B31A776}"/>
              </a:ext>
            </a:extLst>
          </p:cNvPr>
          <p:cNvSpPr/>
          <p:nvPr/>
        </p:nvSpPr>
        <p:spPr>
          <a:xfrm>
            <a:off x="2314101" y="2801204"/>
            <a:ext cx="3335786" cy="62779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The name of the country is the</a:t>
            </a:r>
          </a:p>
          <a:p>
            <a:pPr algn="ctr"/>
            <a:r>
              <a:rPr lang="en-IN" sz="16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United </a:t>
            </a:r>
            <a:r>
              <a:rPr lang="en-IN" sz="1600" dirty="0">
                <a:solidFill>
                  <a:srgbClr val="F52D3E"/>
                </a:solidFill>
                <a:latin typeface="Bahnschrift" panose="020B0502040204020203" pitchFamily="34" charset="0"/>
              </a:rPr>
              <a:t>States of America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3D27DA-DB6A-DE9A-8BE8-E58FEDC93174}"/>
              </a:ext>
            </a:extLst>
          </p:cNvPr>
          <p:cNvSpPr/>
          <p:nvPr/>
        </p:nvSpPr>
        <p:spPr>
          <a:xfrm>
            <a:off x="6434839" y="2697303"/>
            <a:ext cx="3335786" cy="8355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Bahnschrift" panose="020B0502040204020203" pitchFamily="34" charset="0"/>
              </a:rPr>
              <a:t>The name of that country is the United </a:t>
            </a:r>
            <a:r>
              <a:rPr lang="en-US" sz="1600" b="0" i="0" dirty="0">
                <a:solidFill>
                  <a:srgbClr val="F52D3E"/>
                </a:solidFill>
                <a:effectLst/>
                <a:latin typeface="Bahnschrift" panose="020B0502040204020203" pitchFamily="34" charset="0"/>
              </a:rPr>
              <a:t>Kingdom of Great Britain and Northern Ireland</a:t>
            </a:r>
            <a:endParaRPr lang="en-IN" sz="1600" dirty="0">
              <a:solidFill>
                <a:srgbClr val="F52D3E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8FD1E-C9EA-499F-2B7C-796CEF3E72E9}"/>
              </a:ext>
            </a:extLst>
          </p:cNvPr>
          <p:cNvSpPr txBox="1"/>
          <p:nvPr/>
        </p:nvSpPr>
        <p:spPr>
          <a:xfrm>
            <a:off x="5638464" y="2934801"/>
            <a:ext cx="84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Bahnschrift" panose="020B0502040204020203" pitchFamily="34" charset="0"/>
              </a:rPr>
              <a:t>V/S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C0D61-CA93-C381-0EC4-BE3D237F5A09}"/>
              </a:ext>
            </a:extLst>
          </p:cNvPr>
          <p:cNvSpPr txBox="1"/>
          <p:nvPr/>
        </p:nvSpPr>
        <p:spPr>
          <a:xfrm>
            <a:off x="471375" y="4773881"/>
            <a:ext cx="11086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Both sentences are very different from each other. </a:t>
            </a:r>
          </a:p>
          <a:p>
            <a:pPr algn="ctr"/>
            <a:r>
              <a:rPr lang="en-IN" dirty="0">
                <a:latin typeface="Bahnschrift" panose="020B0502040204020203" pitchFamily="34" charset="0"/>
              </a:rPr>
              <a:t>If at any timestep, if the LM takes a wrong step, the final sentence will differ a lot from the target. </a:t>
            </a:r>
          </a:p>
        </p:txBody>
      </p:sp>
      <p:pic>
        <p:nvPicPr>
          <p:cNvPr id="6" name="Picture 2" descr="upGrad Logo Download- The Logo Finder">
            <a:extLst>
              <a:ext uri="{FF2B5EF4-FFF2-40B4-BE49-F238E27FC236}">
                <a16:creationId xmlns:a16="http://schemas.microsoft.com/office/drawing/2014/main" id="{E45E2CA8-9F03-0081-D4E7-832CD8471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415" y="1"/>
            <a:ext cx="154422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13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7C5DE74-BBA4-4C80-AC84-99522E0C0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2466015"/>
              </p:ext>
            </p:extLst>
          </p:nvPr>
        </p:nvGraphicFramePr>
        <p:xfrm>
          <a:off x="228600" y="1066800"/>
          <a:ext cx="11887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50154-E0F4-46F1-96EB-46DD24BF3659}"/>
              </a:ext>
            </a:extLst>
          </p:cNvPr>
          <p:cNvSpPr txBox="1">
            <a:spLocks/>
          </p:cNvSpPr>
          <p:nvPr/>
        </p:nvSpPr>
        <p:spPr>
          <a:xfrm>
            <a:off x="9297989" y="6324601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D77797-C202-4E44-9010-7ED6157AADA4}" type="slidenum">
              <a:rPr lang="en-US"/>
              <a:pPr/>
              <a:t>5</a:t>
            </a:fld>
            <a:endParaRPr lang="en-US" sz="10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89DB8A-247A-4B17-BC3E-C4ED22B98576}"/>
              </a:ext>
            </a:extLst>
          </p:cNvPr>
          <p:cNvSpPr txBox="1">
            <a:spLocks/>
          </p:cNvSpPr>
          <p:nvPr/>
        </p:nvSpPr>
        <p:spPr>
          <a:xfrm>
            <a:off x="1588" y="119518"/>
            <a:ext cx="891381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 sz="3200" dirty="0"/>
              <a:t>Current Nomenclature for the M/L Tasks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3989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EB16C45-B18D-48EF-AB75-47E388966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691205-7954-472F-8A38-801A18A11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2BD22A-287B-4E79-AE07-06408550C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A4B70E8-AB8A-4D0B-9760-2F93FDF2B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8F25A76-EBE0-4C3D-A3CB-CFC8079FC7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C79757-07D0-4D07-AFE1-01BB53DFD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522E67-6E72-4C48-9106-C9282162E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FA1DFB-7C66-42A7-ACB4-A8483C041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685686F-76D2-46B2-8CB7-61EBD2B20F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F31A516-0D1B-4FBF-B49C-26F961314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551" y="318933"/>
            <a:ext cx="7500730" cy="421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2AB53D-3916-7B2D-27DD-B43AAEFE985E}"/>
              </a:ext>
            </a:extLst>
          </p:cNvPr>
          <p:cNvSpPr txBox="1"/>
          <p:nvPr/>
        </p:nvSpPr>
        <p:spPr>
          <a:xfrm>
            <a:off x="3001406" y="47353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000000"/>
                </a:solidFill>
                <a:effectLst/>
                <a:latin typeface="MonumentGrotesk"/>
              </a:rPr>
              <a:t>Models like the original GPT-3 are misaligned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02E66-6527-07A2-4B7A-4C9E8FCFC358}"/>
              </a:ext>
            </a:extLst>
          </p:cNvPr>
          <p:cNvSpPr txBox="1"/>
          <p:nvPr/>
        </p:nvSpPr>
        <p:spPr>
          <a:xfrm>
            <a:off x="797917" y="5295211"/>
            <a:ext cx="102622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umentGrotesk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MonumentGrotesk"/>
              </a:rPr>
              <a:t> model which is only trained to predict the next word (or a masked word) in a text sequence, </a:t>
            </a:r>
            <a:r>
              <a:rPr lang="en-US" b="1" i="0" dirty="0">
                <a:solidFill>
                  <a:srgbClr val="000000"/>
                </a:solidFill>
                <a:effectLst/>
                <a:latin typeface="MonumentGrotesk"/>
              </a:rPr>
              <a:t>may not necessarily be learning some higher-level representations of its meaning</a:t>
            </a:r>
            <a:r>
              <a:rPr lang="en-US" b="0" i="0" dirty="0">
                <a:solidFill>
                  <a:srgbClr val="000000"/>
                </a:solidFill>
                <a:effectLst/>
                <a:latin typeface="MonumentGrotesk"/>
              </a:rPr>
              <a:t>. As a result, the model struggles to generalize to tasks or contexts that require a deeper understanding of language.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FFA2D-EF56-C214-B1BB-16889B24DD8A}"/>
              </a:ext>
            </a:extLst>
          </p:cNvPr>
          <p:cNvSpPr txBox="1"/>
          <p:nvPr/>
        </p:nvSpPr>
        <p:spPr>
          <a:xfrm>
            <a:off x="165019" y="2207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ndara" panose="020E0502030303020204" pitchFamily="34" charset="0"/>
                <a:hlinkClick r:id="rId3"/>
              </a:rPr>
              <a:t>How ChatGPT actually works (assemblyai.com)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479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CEF4-5E00-BEC4-F030-883D0F27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17F75-4073-0944-D70B-00C5201F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30" y="1627602"/>
            <a:ext cx="5440292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</a:rPr>
              <a:t>The Supervised Fine-Tuning (SFT) model</a:t>
            </a:r>
          </a:p>
          <a:p>
            <a:endParaRPr lang="en-US" b="1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A group of human labelers are asked 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write down the expected output for a list of prompts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 As this process is slow and expensive, the result is a relatively small, high-quality curated dataset (of approximately 12-15k data points, presumably) that is to be used to fine-tune a pre-trained language model.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GPT-3 model which was fine-tuned mostly on programming code</a:t>
            </a:r>
            <a:r>
              <a:rPr lang="en-US" dirty="0">
                <a:solidFill>
                  <a:srgbClr val="000000"/>
                </a:solidFill>
              </a:rPr>
              <a:t> was used as a baseline model.  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herefore, in order to create a general-purpose chatbot like ChatGPT, the developers decided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fine-tune on top of a “code model”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rather than a pure text model.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still will have low alignment as the training data is small</a:t>
            </a:r>
          </a:p>
          <a:p>
            <a:pPr lvl="1"/>
            <a:endParaRPr lang="en-I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2C13D60-A2D4-B9C1-E3D8-FC6EBC99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07" y="1239077"/>
            <a:ext cx="3084523" cy="512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546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CEF4-5E00-BEC4-F030-883D0F27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17F75-4073-0944-D70B-00C5201F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30" y="1627602"/>
            <a:ext cx="5440292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</a:rPr>
              <a:t>The reward model</a:t>
            </a:r>
          </a:p>
          <a:p>
            <a:endParaRPr lang="en-US" b="1" i="0" dirty="0">
              <a:solidFill>
                <a:srgbClr val="000000"/>
              </a:solidFill>
              <a:effectLst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A list of prompts is selected and the SFT model generates multiple outputs (anywhere between 4 and 9) for each prompt.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Labelers rank the outputs from best to worst. The result is a new labeled dataset, where the rankings are the labels. The size of this dataset is approximately 10 times bigger than the curated dataset used for the SFT model.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This new data is used to train a reward model (RM). This model takes as input a few of the SFT model outputs and ranks them in order of preference.</a:t>
            </a:r>
          </a:p>
          <a:p>
            <a:pPr lvl="1"/>
            <a:endParaRPr lang="en-I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32838CD-F2E7-2202-377F-7C279A23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814" y="702364"/>
            <a:ext cx="3140765" cy="572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34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39D372-6BA2-E9D9-2DD4-3BFEC20AEE36}"/>
              </a:ext>
            </a:extLst>
          </p:cNvPr>
          <p:cNvSpPr/>
          <p:nvPr/>
        </p:nvSpPr>
        <p:spPr>
          <a:xfrm>
            <a:off x="1573010" y="2584390"/>
            <a:ext cx="3288500" cy="668128"/>
          </a:xfrm>
          <a:prstGeom prst="roundRect">
            <a:avLst>
              <a:gd name="adj" fmla="val 962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99A52-962C-4921-A1AB-EAD64342B786}"/>
              </a:ext>
            </a:extLst>
          </p:cNvPr>
          <p:cNvSpPr txBox="1"/>
          <p:nvPr/>
        </p:nvSpPr>
        <p:spPr>
          <a:xfrm>
            <a:off x="1654700" y="2692672"/>
            <a:ext cx="318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FCD91"/>
                </a:solidFill>
                <a:latin typeface="Bahnschrift" panose="020B0502040204020203" pitchFamily="34" charset="0"/>
              </a:rPr>
              <a:t>I</a:t>
            </a:r>
            <a:r>
              <a:rPr lang="en-US" sz="2400" b="0" i="0" dirty="0">
                <a:solidFill>
                  <a:srgbClr val="3FCD91"/>
                </a:solidFill>
                <a:effectLst/>
                <a:latin typeface="Bahnschrift" panose="020B0502040204020203" pitchFamily="34" charset="0"/>
              </a:rPr>
              <a:t> went to the financial</a:t>
            </a:r>
            <a:endParaRPr lang="en-IN" sz="2400" dirty="0">
              <a:solidFill>
                <a:srgbClr val="3FCD9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E768C-4A08-0AF9-ADA6-5AB5FE6AF44E}"/>
              </a:ext>
            </a:extLst>
          </p:cNvPr>
          <p:cNvSpPr txBox="1"/>
          <p:nvPr/>
        </p:nvSpPr>
        <p:spPr>
          <a:xfrm>
            <a:off x="5692855" y="3280420"/>
            <a:ext cx="4545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restaurant to eat money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9A7BF-0572-983F-1B44-F59A783AA324}"/>
              </a:ext>
            </a:extLst>
          </p:cNvPr>
          <p:cNvSpPr txBox="1"/>
          <p:nvPr/>
        </p:nvSpPr>
        <p:spPr>
          <a:xfrm>
            <a:off x="5692855" y="3861039"/>
            <a:ext cx="4545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department to apply for a loan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A1A86-0A5C-A35E-0528-058CB1BAF9B1}"/>
              </a:ext>
            </a:extLst>
          </p:cNvPr>
          <p:cNvSpPr txBox="1"/>
          <p:nvPr/>
        </p:nvSpPr>
        <p:spPr>
          <a:xfrm>
            <a:off x="5692855" y="4441658"/>
            <a:ext cx="4545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market to buy some food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9267A-6410-9A94-FE81-E5D387118173}"/>
              </a:ext>
            </a:extLst>
          </p:cNvPr>
          <p:cNvSpPr txBox="1"/>
          <p:nvPr/>
        </p:nvSpPr>
        <p:spPr>
          <a:xfrm>
            <a:off x="5699482" y="2699801"/>
            <a:ext cx="3611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bank to deposit money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015286-0E42-E2EB-4D8E-F9018A5F6AEC}"/>
              </a:ext>
            </a:extLst>
          </p:cNvPr>
          <p:cNvGrpSpPr/>
          <p:nvPr/>
        </p:nvGrpSpPr>
        <p:grpSpPr>
          <a:xfrm>
            <a:off x="4842936" y="2895510"/>
            <a:ext cx="856545" cy="1823076"/>
            <a:chOff x="4842937" y="2895510"/>
            <a:chExt cx="642140" cy="182307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4A9C5C5-2A75-BD76-DD05-75170DC109F2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4842937" y="2923504"/>
              <a:ext cx="637883" cy="1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5CB76C-A05F-C2EE-800A-D6E8684C84C5}"/>
                </a:ext>
              </a:extLst>
            </p:cNvPr>
            <p:cNvSpPr/>
            <p:nvPr/>
          </p:nvSpPr>
          <p:spPr>
            <a:xfrm>
              <a:off x="4861510" y="2939473"/>
              <a:ext cx="623567" cy="663600"/>
            </a:xfrm>
            <a:custGeom>
              <a:avLst/>
              <a:gdLst>
                <a:gd name="connsiteX0" fmla="*/ 0 w 622852"/>
                <a:gd name="connsiteY0" fmla="*/ 0 h 662609"/>
                <a:gd name="connsiteX1" fmla="*/ 622852 w 622852"/>
                <a:gd name="connsiteY1" fmla="*/ 662609 h 662609"/>
                <a:gd name="connsiteX0" fmla="*/ 0 w 622852"/>
                <a:gd name="connsiteY0" fmla="*/ 0 h 662609"/>
                <a:gd name="connsiteX1" fmla="*/ 622852 w 622852"/>
                <a:gd name="connsiteY1" fmla="*/ 662609 h 662609"/>
                <a:gd name="connsiteX0" fmla="*/ 0 w 622852"/>
                <a:gd name="connsiteY0" fmla="*/ 0 h 673387"/>
                <a:gd name="connsiteX1" fmla="*/ 622852 w 622852"/>
                <a:gd name="connsiteY1" fmla="*/ 662609 h 673387"/>
                <a:gd name="connsiteX0" fmla="*/ 715 w 623567"/>
                <a:gd name="connsiteY0" fmla="*/ 0 h 663600"/>
                <a:gd name="connsiteX1" fmla="*/ 623567 w 623567"/>
                <a:gd name="connsiteY1" fmla="*/ 662609 h 6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567" h="663600">
                  <a:moveTo>
                    <a:pt x="715" y="0"/>
                  </a:moveTo>
                  <a:cubicBezTo>
                    <a:pt x="-19170" y="730275"/>
                    <a:pt x="379974" y="660595"/>
                    <a:pt x="623567" y="662609"/>
                  </a:cubicBezTo>
                </a:path>
              </a:pathLst>
            </a:custGeom>
            <a:noFill/>
            <a:ln w="34925">
              <a:solidFill>
                <a:schemeClr val="bg1">
                  <a:lumMod val="85000"/>
                </a:schemeClr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45E78-C3F2-E56B-BF61-CF8678C6757C}"/>
                </a:ext>
              </a:extLst>
            </p:cNvPr>
            <p:cNvSpPr/>
            <p:nvPr/>
          </p:nvSpPr>
          <p:spPr>
            <a:xfrm>
              <a:off x="4861510" y="2930632"/>
              <a:ext cx="623567" cy="1196361"/>
            </a:xfrm>
            <a:custGeom>
              <a:avLst/>
              <a:gdLst>
                <a:gd name="connsiteX0" fmla="*/ 0 w 622852"/>
                <a:gd name="connsiteY0" fmla="*/ 0 h 662609"/>
                <a:gd name="connsiteX1" fmla="*/ 622852 w 622852"/>
                <a:gd name="connsiteY1" fmla="*/ 662609 h 662609"/>
                <a:gd name="connsiteX0" fmla="*/ 0 w 622852"/>
                <a:gd name="connsiteY0" fmla="*/ 0 h 662609"/>
                <a:gd name="connsiteX1" fmla="*/ 622852 w 622852"/>
                <a:gd name="connsiteY1" fmla="*/ 662609 h 662609"/>
                <a:gd name="connsiteX0" fmla="*/ 0 w 622852"/>
                <a:gd name="connsiteY0" fmla="*/ 0 h 673387"/>
                <a:gd name="connsiteX1" fmla="*/ 622852 w 622852"/>
                <a:gd name="connsiteY1" fmla="*/ 662609 h 673387"/>
                <a:gd name="connsiteX0" fmla="*/ 715 w 623567"/>
                <a:gd name="connsiteY0" fmla="*/ 0 h 663600"/>
                <a:gd name="connsiteX1" fmla="*/ 623567 w 623567"/>
                <a:gd name="connsiteY1" fmla="*/ 662609 h 6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567" h="663600">
                  <a:moveTo>
                    <a:pt x="715" y="0"/>
                  </a:moveTo>
                  <a:cubicBezTo>
                    <a:pt x="-19170" y="730275"/>
                    <a:pt x="379974" y="660595"/>
                    <a:pt x="623567" y="662609"/>
                  </a:cubicBezTo>
                </a:path>
              </a:pathLst>
            </a:custGeom>
            <a:noFill/>
            <a:ln w="34925">
              <a:solidFill>
                <a:schemeClr val="bg1">
                  <a:lumMod val="85000"/>
                </a:schemeClr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DB56A4-CEA1-7005-A4FA-D383CA81AB8F}"/>
                </a:ext>
              </a:extLst>
            </p:cNvPr>
            <p:cNvSpPr/>
            <p:nvPr/>
          </p:nvSpPr>
          <p:spPr>
            <a:xfrm>
              <a:off x="4861510" y="2895510"/>
              <a:ext cx="623567" cy="1823076"/>
            </a:xfrm>
            <a:custGeom>
              <a:avLst/>
              <a:gdLst>
                <a:gd name="connsiteX0" fmla="*/ 0 w 622852"/>
                <a:gd name="connsiteY0" fmla="*/ 0 h 662609"/>
                <a:gd name="connsiteX1" fmla="*/ 622852 w 622852"/>
                <a:gd name="connsiteY1" fmla="*/ 662609 h 662609"/>
                <a:gd name="connsiteX0" fmla="*/ 0 w 622852"/>
                <a:gd name="connsiteY0" fmla="*/ 0 h 662609"/>
                <a:gd name="connsiteX1" fmla="*/ 622852 w 622852"/>
                <a:gd name="connsiteY1" fmla="*/ 662609 h 662609"/>
                <a:gd name="connsiteX0" fmla="*/ 0 w 622852"/>
                <a:gd name="connsiteY0" fmla="*/ 0 h 673387"/>
                <a:gd name="connsiteX1" fmla="*/ 622852 w 622852"/>
                <a:gd name="connsiteY1" fmla="*/ 662609 h 673387"/>
                <a:gd name="connsiteX0" fmla="*/ 715 w 623567"/>
                <a:gd name="connsiteY0" fmla="*/ 0 h 663600"/>
                <a:gd name="connsiteX1" fmla="*/ 623567 w 623567"/>
                <a:gd name="connsiteY1" fmla="*/ 662609 h 6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567" h="663600">
                  <a:moveTo>
                    <a:pt x="715" y="0"/>
                  </a:moveTo>
                  <a:cubicBezTo>
                    <a:pt x="-19170" y="730275"/>
                    <a:pt x="379974" y="660595"/>
                    <a:pt x="623567" y="662609"/>
                  </a:cubicBezTo>
                </a:path>
              </a:pathLst>
            </a:custGeom>
            <a:noFill/>
            <a:ln w="34925">
              <a:solidFill>
                <a:schemeClr val="bg1">
                  <a:lumMod val="85000"/>
                </a:schemeClr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EF7DD0-8752-FE0E-A960-E6BC4DCDF077}"/>
              </a:ext>
            </a:extLst>
          </p:cNvPr>
          <p:cNvSpPr txBox="1"/>
          <p:nvPr/>
        </p:nvSpPr>
        <p:spPr>
          <a:xfrm>
            <a:off x="1399799" y="2092007"/>
            <a:ext cx="110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Prompt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4DE3AA-A895-16EE-9233-BBC3D340DAA0}"/>
              </a:ext>
            </a:extLst>
          </p:cNvPr>
          <p:cNvGrpSpPr/>
          <p:nvPr/>
        </p:nvGrpSpPr>
        <p:grpSpPr>
          <a:xfrm>
            <a:off x="11037348" y="2692672"/>
            <a:ext cx="305691" cy="2186208"/>
            <a:chOff x="9005007" y="2706297"/>
            <a:chExt cx="305691" cy="2186208"/>
          </a:xfrm>
        </p:grpSpPr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F8061493-C00C-DE4E-078D-3270B405F2DB}"/>
                </a:ext>
              </a:extLst>
            </p:cNvPr>
            <p:cNvSpPr/>
            <p:nvPr/>
          </p:nvSpPr>
          <p:spPr>
            <a:xfrm>
              <a:off x="9005007" y="2706297"/>
              <a:ext cx="305691" cy="455169"/>
            </a:xfrm>
            <a:prstGeom prst="upArrow">
              <a:avLst/>
            </a:prstGeom>
            <a:solidFill>
              <a:srgbClr val="3FC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1AFF6912-6776-76BE-8091-B91BADD70496}"/>
                </a:ext>
              </a:extLst>
            </p:cNvPr>
            <p:cNvSpPr/>
            <p:nvPr/>
          </p:nvSpPr>
          <p:spPr>
            <a:xfrm>
              <a:off x="9005007" y="3979113"/>
              <a:ext cx="305691" cy="225516"/>
            </a:xfrm>
            <a:prstGeom prst="upArrow">
              <a:avLst/>
            </a:prstGeom>
            <a:solidFill>
              <a:srgbClr val="3FC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0FA966F6-0016-D7BE-C4DD-92F9B97252F3}"/>
                </a:ext>
              </a:extLst>
            </p:cNvPr>
            <p:cNvSpPr/>
            <p:nvPr/>
          </p:nvSpPr>
          <p:spPr>
            <a:xfrm rot="10800000">
              <a:off x="9005007" y="3297667"/>
              <a:ext cx="305691" cy="455169"/>
            </a:xfrm>
            <a:prstGeom prst="upArrow">
              <a:avLst/>
            </a:prstGeom>
            <a:solidFill>
              <a:srgbClr val="F5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315A449F-C3D0-C52B-7EAF-9969175D9106}"/>
                </a:ext>
              </a:extLst>
            </p:cNvPr>
            <p:cNvSpPr/>
            <p:nvPr/>
          </p:nvSpPr>
          <p:spPr>
            <a:xfrm rot="10800000">
              <a:off x="9005007" y="4538275"/>
              <a:ext cx="305691" cy="354230"/>
            </a:xfrm>
            <a:prstGeom prst="upArrow">
              <a:avLst/>
            </a:prstGeom>
            <a:solidFill>
              <a:srgbClr val="F5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AACC33A-ABF5-8FE8-0FB8-AC07F894027F}"/>
              </a:ext>
            </a:extLst>
          </p:cNvPr>
          <p:cNvSpPr txBox="1"/>
          <p:nvPr/>
        </p:nvSpPr>
        <p:spPr>
          <a:xfrm>
            <a:off x="1593395" y="5449179"/>
            <a:ext cx="866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 human checks which of the candidates are better and ranks them accordingly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93801C0-2A37-5992-E87C-347C4401E4B6}"/>
              </a:ext>
            </a:extLst>
          </p:cNvPr>
          <p:cNvSpPr/>
          <p:nvPr/>
        </p:nvSpPr>
        <p:spPr>
          <a:xfrm>
            <a:off x="10831512" y="2276673"/>
            <a:ext cx="717361" cy="2784144"/>
          </a:xfrm>
          <a:prstGeom prst="roundRect">
            <a:avLst>
              <a:gd name="adj" fmla="val 196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2C4559-2E28-CC5D-0DEC-4CB74E784488}"/>
              </a:ext>
            </a:extLst>
          </p:cNvPr>
          <p:cNvSpPr txBox="1"/>
          <p:nvPr/>
        </p:nvSpPr>
        <p:spPr>
          <a:xfrm>
            <a:off x="10472108" y="1758361"/>
            <a:ext cx="1436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Feedback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A7D432-E37B-45CF-9499-532FDE561C05}"/>
              </a:ext>
            </a:extLst>
          </p:cNvPr>
          <p:cNvSpPr/>
          <p:nvPr/>
        </p:nvSpPr>
        <p:spPr>
          <a:xfrm>
            <a:off x="5688598" y="2280683"/>
            <a:ext cx="4549752" cy="2981127"/>
          </a:xfrm>
          <a:prstGeom prst="roundRect">
            <a:avLst>
              <a:gd name="adj" fmla="val 196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18665A-2CC3-74BE-041E-22909CAA21AF}"/>
              </a:ext>
            </a:extLst>
          </p:cNvPr>
          <p:cNvSpPr txBox="1"/>
          <p:nvPr/>
        </p:nvSpPr>
        <p:spPr>
          <a:xfrm>
            <a:off x="5592019" y="1952964"/>
            <a:ext cx="1436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Candidates</a:t>
            </a:r>
          </a:p>
        </p:txBody>
      </p:sp>
      <p:pic>
        <p:nvPicPr>
          <p:cNvPr id="30" name="Picture 8" descr="Neural network - Free networking icons">
            <a:extLst>
              <a:ext uri="{FF2B5EF4-FFF2-40B4-BE49-F238E27FC236}">
                <a16:creationId xmlns:a16="http://schemas.microsoft.com/office/drawing/2014/main" id="{EED5BF7D-6ADE-A8D9-1C14-F7B56DF22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35" y="1128423"/>
            <a:ext cx="797395" cy="7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8058E32-0009-BB28-DF46-2CE72A40B56F}"/>
              </a:ext>
            </a:extLst>
          </p:cNvPr>
          <p:cNvSpPr txBox="1"/>
          <p:nvPr/>
        </p:nvSpPr>
        <p:spPr>
          <a:xfrm>
            <a:off x="609827" y="5977460"/>
            <a:ext cx="107958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050506"/>
                </a:solidFill>
                <a:effectLst/>
                <a:latin typeface="Bahnschrift" panose="020B0502040204020203" pitchFamily="34" charset="0"/>
              </a:rPr>
              <a:t>The goal is to learn an objective function (the reward model) </a:t>
            </a:r>
            <a:r>
              <a:rPr lang="en-US" sz="1600" b="1" i="0" dirty="0">
                <a:solidFill>
                  <a:srgbClr val="050506"/>
                </a:solidFill>
                <a:effectLst/>
                <a:latin typeface="Bahnschrift" panose="020B0502040204020203" pitchFamily="34" charset="0"/>
              </a:rPr>
              <a:t>directly from the data</a:t>
            </a:r>
            <a:r>
              <a:rPr lang="en-US" sz="1600" b="0" i="0" dirty="0">
                <a:solidFill>
                  <a:srgbClr val="050506"/>
                </a:solidFill>
                <a:effectLst/>
                <a:latin typeface="Bahnschrift" panose="020B0502040204020203" pitchFamily="34" charset="0"/>
              </a:rPr>
              <a:t>. The purpose of this function is to give a score to the model outputs, proportional to how desirable these outputs are for humans. 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22B1CF-7038-5BD5-847C-945B5F22301D}"/>
              </a:ext>
            </a:extLst>
          </p:cNvPr>
          <p:cNvSpPr txBox="1"/>
          <p:nvPr/>
        </p:nvSpPr>
        <p:spPr>
          <a:xfrm>
            <a:off x="2012" y="242040"/>
            <a:ext cx="4968822" cy="523220"/>
          </a:xfrm>
          <a:prstGeom prst="rect">
            <a:avLst/>
          </a:prstGeom>
          <a:solidFill>
            <a:srgbClr val="EF3C4B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REINFORCEMENT LEARNING</a:t>
            </a:r>
            <a:endParaRPr lang="en-IN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5" name="Picture 2" descr="upGrad Logo Download- The Logo Finder">
            <a:extLst>
              <a:ext uri="{FF2B5EF4-FFF2-40B4-BE49-F238E27FC236}">
                <a16:creationId xmlns:a16="http://schemas.microsoft.com/office/drawing/2014/main" id="{D558B120-8A84-8E3B-F6A8-E415157B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415" y="1"/>
            <a:ext cx="154422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11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39D372-6BA2-E9D9-2DD4-3BFEC20AEE36}"/>
              </a:ext>
            </a:extLst>
          </p:cNvPr>
          <p:cNvSpPr/>
          <p:nvPr/>
        </p:nvSpPr>
        <p:spPr>
          <a:xfrm>
            <a:off x="466113" y="2276673"/>
            <a:ext cx="3288499" cy="2981126"/>
          </a:xfrm>
          <a:prstGeom prst="roundRect">
            <a:avLst>
              <a:gd name="adj" fmla="val 191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99A52-962C-4921-A1AB-EAD64342B786}"/>
              </a:ext>
            </a:extLst>
          </p:cNvPr>
          <p:cNvSpPr txBox="1"/>
          <p:nvPr/>
        </p:nvSpPr>
        <p:spPr>
          <a:xfrm>
            <a:off x="516243" y="2655117"/>
            <a:ext cx="318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FCD91"/>
                </a:solidFill>
                <a:latin typeface="Bahnschrift" panose="020B0502040204020203" pitchFamily="34" charset="0"/>
              </a:rPr>
              <a:t>I</a:t>
            </a:r>
            <a:r>
              <a:rPr lang="en-US" sz="2400" b="0" i="0" dirty="0">
                <a:solidFill>
                  <a:srgbClr val="3FCD91"/>
                </a:solidFill>
                <a:effectLst/>
                <a:latin typeface="Bahnschrift" panose="020B0502040204020203" pitchFamily="34" charset="0"/>
              </a:rPr>
              <a:t> went to the financial</a:t>
            </a:r>
            <a:endParaRPr lang="en-IN" sz="2400" dirty="0">
              <a:solidFill>
                <a:srgbClr val="3FCD9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E768C-4A08-0AF9-ADA6-5AB5FE6AF44E}"/>
              </a:ext>
            </a:extLst>
          </p:cNvPr>
          <p:cNvSpPr txBox="1"/>
          <p:nvPr/>
        </p:nvSpPr>
        <p:spPr>
          <a:xfrm>
            <a:off x="3767814" y="3280420"/>
            <a:ext cx="4545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restaurant to eat money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9A7BF-0572-983F-1B44-F59A783AA324}"/>
              </a:ext>
            </a:extLst>
          </p:cNvPr>
          <p:cNvSpPr txBox="1"/>
          <p:nvPr/>
        </p:nvSpPr>
        <p:spPr>
          <a:xfrm>
            <a:off x="3767814" y="3861039"/>
            <a:ext cx="4545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department to apply for a loan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A1A86-0A5C-A35E-0528-058CB1BAF9B1}"/>
              </a:ext>
            </a:extLst>
          </p:cNvPr>
          <p:cNvSpPr txBox="1"/>
          <p:nvPr/>
        </p:nvSpPr>
        <p:spPr>
          <a:xfrm>
            <a:off x="3767814" y="4441658"/>
            <a:ext cx="4545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market to buy some food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9267A-6410-9A94-FE81-E5D387118173}"/>
              </a:ext>
            </a:extLst>
          </p:cNvPr>
          <p:cNvSpPr txBox="1"/>
          <p:nvPr/>
        </p:nvSpPr>
        <p:spPr>
          <a:xfrm>
            <a:off x="3774441" y="2699801"/>
            <a:ext cx="3611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bank to deposit money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F7DD0-8752-FE0E-A960-E6BC4DCDF077}"/>
              </a:ext>
            </a:extLst>
          </p:cNvPr>
          <p:cNvSpPr txBox="1"/>
          <p:nvPr/>
        </p:nvSpPr>
        <p:spPr>
          <a:xfrm>
            <a:off x="264052" y="1743703"/>
            <a:ext cx="110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Prompt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4F9FF7-0D3C-BDD0-E6A6-5C58FDC23F69}"/>
              </a:ext>
            </a:extLst>
          </p:cNvPr>
          <p:cNvSpPr/>
          <p:nvPr/>
        </p:nvSpPr>
        <p:spPr>
          <a:xfrm>
            <a:off x="3763557" y="2280683"/>
            <a:ext cx="4549752" cy="2981127"/>
          </a:xfrm>
          <a:prstGeom prst="roundRect">
            <a:avLst>
              <a:gd name="adj" fmla="val 196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3CC37-2211-5250-F19A-6A1E4F41F2BD}"/>
              </a:ext>
            </a:extLst>
          </p:cNvPr>
          <p:cNvSpPr txBox="1"/>
          <p:nvPr/>
        </p:nvSpPr>
        <p:spPr>
          <a:xfrm>
            <a:off x="3617108" y="1778105"/>
            <a:ext cx="1436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Candidates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4DE3AA-A895-16EE-9233-BBC3D340DAA0}"/>
              </a:ext>
            </a:extLst>
          </p:cNvPr>
          <p:cNvGrpSpPr/>
          <p:nvPr/>
        </p:nvGrpSpPr>
        <p:grpSpPr>
          <a:xfrm>
            <a:off x="11037348" y="2692672"/>
            <a:ext cx="305691" cy="2186208"/>
            <a:chOff x="9005007" y="2706297"/>
            <a:chExt cx="305691" cy="2186208"/>
          </a:xfrm>
        </p:grpSpPr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F8061493-C00C-DE4E-078D-3270B405F2DB}"/>
                </a:ext>
              </a:extLst>
            </p:cNvPr>
            <p:cNvSpPr/>
            <p:nvPr/>
          </p:nvSpPr>
          <p:spPr>
            <a:xfrm>
              <a:off x="9005007" y="2706297"/>
              <a:ext cx="305691" cy="455169"/>
            </a:xfrm>
            <a:prstGeom prst="upArrow">
              <a:avLst/>
            </a:prstGeom>
            <a:solidFill>
              <a:srgbClr val="3FC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1AFF6912-6776-76BE-8091-B91BADD70496}"/>
                </a:ext>
              </a:extLst>
            </p:cNvPr>
            <p:cNvSpPr/>
            <p:nvPr/>
          </p:nvSpPr>
          <p:spPr>
            <a:xfrm>
              <a:off x="9005007" y="3979113"/>
              <a:ext cx="305691" cy="225516"/>
            </a:xfrm>
            <a:prstGeom prst="upArrow">
              <a:avLst/>
            </a:prstGeom>
            <a:solidFill>
              <a:srgbClr val="3FC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0FA966F6-0016-D7BE-C4DD-92F9B97252F3}"/>
                </a:ext>
              </a:extLst>
            </p:cNvPr>
            <p:cNvSpPr/>
            <p:nvPr/>
          </p:nvSpPr>
          <p:spPr>
            <a:xfrm rot="10800000">
              <a:off x="9005007" y="3297667"/>
              <a:ext cx="305691" cy="455169"/>
            </a:xfrm>
            <a:prstGeom prst="upArrow">
              <a:avLst/>
            </a:prstGeom>
            <a:solidFill>
              <a:srgbClr val="F5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315A449F-C3D0-C52B-7EAF-9969175D9106}"/>
                </a:ext>
              </a:extLst>
            </p:cNvPr>
            <p:cNvSpPr/>
            <p:nvPr/>
          </p:nvSpPr>
          <p:spPr>
            <a:xfrm rot="10800000">
              <a:off x="9005007" y="4538275"/>
              <a:ext cx="305691" cy="354230"/>
            </a:xfrm>
            <a:prstGeom prst="upArrow">
              <a:avLst/>
            </a:prstGeom>
            <a:solidFill>
              <a:srgbClr val="F5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93801C0-2A37-5992-E87C-347C4401E4B6}"/>
              </a:ext>
            </a:extLst>
          </p:cNvPr>
          <p:cNvSpPr/>
          <p:nvPr/>
        </p:nvSpPr>
        <p:spPr>
          <a:xfrm>
            <a:off x="10831512" y="2276673"/>
            <a:ext cx="717361" cy="2981126"/>
          </a:xfrm>
          <a:prstGeom prst="roundRect">
            <a:avLst>
              <a:gd name="adj" fmla="val 196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2C4559-2E28-CC5D-0DEC-4CB74E784488}"/>
              </a:ext>
            </a:extLst>
          </p:cNvPr>
          <p:cNvSpPr txBox="1"/>
          <p:nvPr/>
        </p:nvSpPr>
        <p:spPr>
          <a:xfrm>
            <a:off x="10472108" y="1758361"/>
            <a:ext cx="1436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Feedback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1D2FF-7258-F4D8-BCAB-8511A8F5800E}"/>
              </a:ext>
            </a:extLst>
          </p:cNvPr>
          <p:cNvSpPr txBox="1"/>
          <p:nvPr/>
        </p:nvSpPr>
        <p:spPr>
          <a:xfrm>
            <a:off x="529363" y="3280420"/>
            <a:ext cx="318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FCD91"/>
                </a:solidFill>
                <a:latin typeface="Bahnschrift" panose="020B0502040204020203" pitchFamily="34" charset="0"/>
              </a:rPr>
              <a:t>I</a:t>
            </a:r>
            <a:r>
              <a:rPr lang="en-US" sz="2400" b="0" i="0" dirty="0">
                <a:solidFill>
                  <a:srgbClr val="3FCD91"/>
                </a:solidFill>
                <a:effectLst/>
                <a:latin typeface="Bahnschrift" panose="020B0502040204020203" pitchFamily="34" charset="0"/>
              </a:rPr>
              <a:t> went to the financial</a:t>
            </a:r>
            <a:endParaRPr lang="en-IN" sz="2400" dirty="0">
              <a:solidFill>
                <a:srgbClr val="3FCD91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8426F8-F2BE-032A-41FA-D523B4F6B6F3}"/>
              </a:ext>
            </a:extLst>
          </p:cNvPr>
          <p:cNvSpPr txBox="1"/>
          <p:nvPr/>
        </p:nvSpPr>
        <p:spPr>
          <a:xfrm>
            <a:off x="542483" y="3905723"/>
            <a:ext cx="318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FCD91"/>
                </a:solidFill>
                <a:latin typeface="Bahnschrift" panose="020B0502040204020203" pitchFamily="34" charset="0"/>
              </a:rPr>
              <a:t>I</a:t>
            </a:r>
            <a:r>
              <a:rPr lang="en-US" sz="2400" b="0" i="0" dirty="0">
                <a:solidFill>
                  <a:srgbClr val="3FCD91"/>
                </a:solidFill>
                <a:effectLst/>
                <a:latin typeface="Bahnschrift" panose="020B0502040204020203" pitchFamily="34" charset="0"/>
              </a:rPr>
              <a:t> went to the financial</a:t>
            </a:r>
            <a:endParaRPr lang="en-IN" sz="2400" dirty="0">
              <a:solidFill>
                <a:srgbClr val="3FCD91"/>
              </a:solidFill>
              <a:latin typeface="Bahnschrift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EED6F3-AD5C-05BF-4AB8-97091DAB8734}"/>
              </a:ext>
            </a:extLst>
          </p:cNvPr>
          <p:cNvSpPr txBox="1"/>
          <p:nvPr/>
        </p:nvSpPr>
        <p:spPr>
          <a:xfrm>
            <a:off x="555603" y="4531026"/>
            <a:ext cx="318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FCD91"/>
                </a:solidFill>
                <a:latin typeface="Bahnschrift" panose="020B0502040204020203" pitchFamily="34" charset="0"/>
              </a:rPr>
              <a:t>I</a:t>
            </a:r>
            <a:r>
              <a:rPr lang="en-US" sz="2400" b="0" i="0" dirty="0">
                <a:solidFill>
                  <a:srgbClr val="3FCD91"/>
                </a:solidFill>
                <a:effectLst/>
                <a:latin typeface="Bahnschrift" panose="020B0502040204020203" pitchFamily="34" charset="0"/>
              </a:rPr>
              <a:t> went to the financial</a:t>
            </a:r>
            <a:endParaRPr lang="en-IN" sz="2400" dirty="0">
              <a:solidFill>
                <a:srgbClr val="3FCD9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D0A991-7AFE-1AD4-B51A-B9B76360163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8313309" y="3767236"/>
            <a:ext cx="284424" cy="4011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F0375D-66F9-A42C-D6BB-9A9412846356}"/>
              </a:ext>
            </a:extLst>
          </p:cNvPr>
          <p:cNvCxnSpPr/>
          <p:nvPr/>
        </p:nvCxnSpPr>
        <p:spPr>
          <a:xfrm flipV="1">
            <a:off x="10550078" y="3778899"/>
            <a:ext cx="284424" cy="4011"/>
          </a:xfrm>
          <a:prstGeom prst="straightConnector1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BC122E5-44BA-4775-F6B7-F6B3DE06F08C}"/>
              </a:ext>
            </a:extLst>
          </p:cNvPr>
          <p:cNvSpPr txBox="1"/>
          <p:nvPr/>
        </p:nvSpPr>
        <p:spPr>
          <a:xfrm>
            <a:off x="480162" y="5721683"/>
            <a:ext cx="1105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Another reward model is trained using the inputs(Prompt &amp; candidates) &amp; outputs(feedback)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EADF144-DF37-675D-FE95-983F7919BED9}"/>
              </a:ext>
            </a:extLst>
          </p:cNvPr>
          <p:cNvSpPr/>
          <p:nvPr/>
        </p:nvSpPr>
        <p:spPr>
          <a:xfrm>
            <a:off x="8652760" y="2712999"/>
            <a:ext cx="1891145" cy="2099943"/>
          </a:xfrm>
          <a:prstGeom prst="roundRect">
            <a:avLst>
              <a:gd name="adj" fmla="val 8022"/>
            </a:avLst>
          </a:prstGeom>
          <a:solidFill>
            <a:srgbClr val="3B72F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5" name="Picture 16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7B592420-4EF3-955B-BD13-67C952A17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30" y="3145411"/>
            <a:ext cx="1431255" cy="143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C80B073-0065-096A-04EB-8270B1AE72DA}"/>
              </a:ext>
            </a:extLst>
          </p:cNvPr>
          <p:cNvSpPr txBox="1"/>
          <p:nvPr/>
        </p:nvSpPr>
        <p:spPr>
          <a:xfrm>
            <a:off x="8594743" y="2809287"/>
            <a:ext cx="2007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Bahnschrift" panose="020B0502040204020203" pitchFamily="34" charset="0"/>
              </a:rPr>
              <a:t>Reward model</a:t>
            </a:r>
            <a:endParaRPr lang="en-IN" sz="1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9BA37D-6EC9-DB3E-ABA2-1AEB5D833ED8}"/>
              </a:ext>
            </a:extLst>
          </p:cNvPr>
          <p:cNvSpPr txBox="1"/>
          <p:nvPr/>
        </p:nvSpPr>
        <p:spPr>
          <a:xfrm>
            <a:off x="2012" y="242040"/>
            <a:ext cx="4968822" cy="523220"/>
          </a:xfrm>
          <a:prstGeom prst="rect">
            <a:avLst/>
          </a:prstGeom>
          <a:solidFill>
            <a:srgbClr val="EF3C4B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REINFORCEMENT LEARNING</a:t>
            </a:r>
            <a:endParaRPr lang="en-IN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0" name="Picture 2" descr="upGrad Logo Download- The Logo Finder">
            <a:extLst>
              <a:ext uri="{FF2B5EF4-FFF2-40B4-BE49-F238E27FC236}">
                <a16:creationId xmlns:a16="http://schemas.microsoft.com/office/drawing/2014/main" id="{29A1ADB2-D972-4BE4-D8D0-ACB002581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415" y="1"/>
            <a:ext cx="154422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56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CC6FEF-8AB0-11D5-4B95-CEC339C3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" y="0"/>
            <a:ext cx="10515600" cy="1325563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Reinforcement Learning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BDCCCB4-AD26-38BA-9F21-AF89089BD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78" y="978087"/>
            <a:ext cx="3317579" cy="568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379E41-A1E1-3604-498A-B8F9B200D665}"/>
              </a:ext>
            </a:extLst>
          </p:cNvPr>
          <p:cNvSpPr txBox="1"/>
          <p:nvPr/>
        </p:nvSpPr>
        <p:spPr>
          <a:xfrm>
            <a:off x="309705" y="2274838"/>
            <a:ext cx="48609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The preferences of the labelers who produce the demonstration data.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The researchers who design the study and write the labeling instructions.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The choice of prompts crafted by the developers or provided by the OpenAI customers.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The labeler’s bias is both included in the reward model training (by ranking outputs) </a:t>
            </a:r>
            <a:r>
              <a:rPr lang="en-US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and in the model evaluation</a:t>
            </a:r>
            <a:r>
              <a:rPr lang="en-US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0804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DAA2852-1F5D-4F13-743E-8A447EA76888}"/>
              </a:ext>
            </a:extLst>
          </p:cNvPr>
          <p:cNvGrpSpPr/>
          <p:nvPr/>
        </p:nvGrpSpPr>
        <p:grpSpPr>
          <a:xfrm>
            <a:off x="2658029" y="2678117"/>
            <a:ext cx="2080260" cy="2168204"/>
            <a:chOff x="7873400" y="2288295"/>
            <a:chExt cx="2080260" cy="216820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F27AA8D-B3AC-854A-2512-30C04E962902}"/>
                </a:ext>
              </a:extLst>
            </p:cNvPr>
            <p:cNvSpPr/>
            <p:nvPr/>
          </p:nvSpPr>
          <p:spPr>
            <a:xfrm>
              <a:off x="7873400" y="2288295"/>
              <a:ext cx="2080260" cy="2168204"/>
            </a:xfrm>
            <a:prstGeom prst="roundRect">
              <a:avLst>
                <a:gd name="adj" fmla="val 8022"/>
              </a:avLst>
            </a:prstGeom>
            <a:solidFill>
              <a:srgbClr val="6DD9A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8" descr="Neural network - Free networking icons">
              <a:extLst>
                <a:ext uri="{FF2B5EF4-FFF2-40B4-BE49-F238E27FC236}">
                  <a16:creationId xmlns:a16="http://schemas.microsoft.com/office/drawing/2014/main" id="{EBE0FFC9-FA30-CC77-F5DE-90359B5C0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8972" y="2730680"/>
              <a:ext cx="1061334" cy="106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B4D947-B7DA-0020-81EF-57425D3E4E3E}"/>
              </a:ext>
            </a:extLst>
          </p:cNvPr>
          <p:cNvSpPr txBox="1"/>
          <p:nvPr/>
        </p:nvSpPr>
        <p:spPr>
          <a:xfrm>
            <a:off x="2725859" y="2672721"/>
            <a:ext cx="2007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Bahnschrift" panose="020B0502040204020203" pitchFamily="34" charset="0"/>
              </a:rPr>
              <a:t>Tuned LM</a:t>
            </a:r>
            <a:endParaRPr lang="en-IN" sz="1200" dirty="0">
              <a:latin typeface="Bahnschrif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1A1228-FA24-638F-A6CE-327737EC5197}"/>
              </a:ext>
            </a:extLst>
          </p:cNvPr>
          <p:cNvSpPr txBox="1"/>
          <p:nvPr/>
        </p:nvSpPr>
        <p:spPr>
          <a:xfrm>
            <a:off x="2694569" y="4235794"/>
            <a:ext cx="2007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Bahnschrift" panose="020B0502040204020203" pitchFamily="34" charset="0"/>
              </a:rPr>
              <a:t>a man’s best friend</a:t>
            </a:r>
            <a:endParaRPr lang="en-IN" sz="1200" dirty="0">
              <a:latin typeface="Bahnschrift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A544FC-6F72-AF13-B476-E0992A6BF270}"/>
              </a:ext>
            </a:extLst>
          </p:cNvPr>
          <p:cNvGrpSpPr/>
          <p:nvPr/>
        </p:nvGrpSpPr>
        <p:grpSpPr>
          <a:xfrm>
            <a:off x="380855" y="3565656"/>
            <a:ext cx="2264487" cy="339950"/>
            <a:chOff x="2964758" y="884024"/>
            <a:chExt cx="2264487" cy="3399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4022CF-C050-12AE-CB70-083EE49AECF1}"/>
                </a:ext>
              </a:extLst>
            </p:cNvPr>
            <p:cNvSpPr txBox="1"/>
            <p:nvPr/>
          </p:nvSpPr>
          <p:spPr>
            <a:xfrm>
              <a:off x="3222068" y="885420"/>
              <a:ext cx="2007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latin typeface="Bahnschrift" panose="020B0502040204020203" pitchFamily="34" charset="0"/>
                </a:rPr>
                <a:t>A dog is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65EB4D-2E8B-C93F-CBBC-6B15692DFF2E}"/>
                </a:ext>
              </a:extLst>
            </p:cNvPr>
            <p:cNvSpPr txBox="1"/>
            <p:nvPr/>
          </p:nvSpPr>
          <p:spPr>
            <a:xfrm>
              <a:off x="2964758" y="884024"/>
              <a:ext cx="11179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50000"/>
                    </a:schemeClr>
                  </a:solidFill>
                  <a:latin typeface="Bahnschrift" panose="020B0502040204020203" pitchFamily="34" charset="0"/>
                </a:rPr>
                <a:t>Prompt: </a:t>
              </a:r>
              <a:endParaRPr lang="en-IN" sz="1600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87736A-5E06-32D5-279E-8A89EFC239E2}"/>
              </a:ext>
            </a:extLst>
          </p:cNvPr>
          <p:cNvCxnSpPr>
            <a:cxnSpLocks/>
            <a:endCxn id="24" idx="3"/>
          </p:cNvCxnSpPr>
          <p:nvPr/>
        </p:nvCxnSpPr>
        <p:spPr>
          <a:xfrm>
            <a:off x="2091884" y="3734933"/>
            <a:ext cx="553458" cy="139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C0AE34B-F81B-41D5-7B71-EAFA644168E3}"/>
              </a:ext>
            </a:extLst>
          </p:cNvPr>
          <p:cNvSpPr/>
          <p:nvPr/>
        </p:nvSpPr>
        <p:spPr>
          <a:xfrm>
            <a:off x="3686629" y="4846320"/>
            <a:ext cx="4499428" cy="1124963"/>
          </a:xfrm>
          <a:custGeom>
            <a:avLst/>
            <a:gdLst>
              <a:gd name="connsiteX0" fmla="*/ 0 w 4601028"/>
              <a:gd name="connsiteY0" fmla="*/ 173132 h 1735490"/>
              <a:gd name="connsiteX1" fmla="*/ 173132 w 4601028"/>
              <a:gd name="connsiteY1" fmla="*/ 0 h 1735490"/>
              <a:gd name="connsiteX2" fmla="*/ 4427896 w 4601028"/>
              <a:gd name="connsiteY2" fmla="*/ 0 h 1735490"/>
              <a:gd name="connsiteX3" fmla="*/ 4601028 w 4601028"/>
              <a:gd name="connsiteY3" fmla="*/ 173132 h 1735490"/>
              <a:gd name="connsiteX4" fmla="*/ 4601028 w 4601028"/>
              <a:gd name="connsiteY4" fmla="*/ 1562358 h 1735490"/>
              <a:gd name="connsiteX5" fmla="*/ 4427896 w 4601028"/>
              <a:gd name="connsiteY5" fmla="*/ 1735490 h 1735490"/>
              <a:gd name="connsiteX6" fmla="*/ 173132 w 4601028"/>
              <a:gd name="connsiteY6" fmla="*/ 1735490 h 1735490"/>
              <a:gd name="connsiteX7" fmla="*/ 0 w 4601028"/>
              <a:gd name="connsiteY7" fmla="*/ 1562358 h 1735490"/>
              <a:gd name="connsiteX8" fmla="*/ 0 w 4601028"/>
              <a:gd name="connsiteY8" fmla="*/ 173132 h 1735490"/>
              <a:gd name="connsiteX0" fmla="*/ 173132 w 4601028"/>
              <a:gd name="connsiteY0" fmla="*/ 0 h 1735490"/>
              <a:gd name="connsiteX1" fmla="*/ 4427896 w 4601028"/>
              <a:gd name="connsiteY1" fmla="*/ 0 h 1735490"/>
              <a:gd name="connsiteX2" fmla="*/ 4601028 w 4601028"/>
              <a:gd name="connsiteY2" fmla="*/ 173132 h 1735490"/>
              <a:gd name="connsiteX3" fmla="*/ 4601028 w 4601028"/>
              <a:gd name="connsiteY3" fmla="*/ 1562358 h 1735490"/>
              <a:gd name="connsiteX4" fmla="*/ 4427896 w 4601028"/>
              <a:gd name="connsiteY4" fmla="*/ 1735490 h 1735490"/>
              <a:gd name="connsiteX5" fmla="*/ 173132 w 4601028"/>
              <a:gd name="connsiteY5" fmla="*/ 1735490 h 1735490"/>
              <a:gd name="connsiteX6" fmla="*/ 0 w 4601028"/>
              <a:gd name="connsiteY6" fmla="*/ 1562358 h 1735490"/>
              <a:gd name="connsiteX7" fmla="*/ 0 w 4601028"/>
              <a:gd name="connsiteY7" fmla="*/ 173132 h 1735490"/>
              <a:gd name="connsiteX8" fmla="*/ 264572 w 4601028"/>
              <a:gd name="connsiteY8" fmla="*/ 91440 h 1735490"/>
              <a:gd name="connsiteX0" fmla="*/ 173132 w 4601028"/>
              <a:gd name="connsiteY0" fmla="*/ 0 h 1735490"/>
              <a:gd name="connsiteX1" fmla="*/ 4427896 w 4601028"/>
              <a:gd name="connsiteY1" fmla="*/ 0 h 1735490"/>
              <a:gd name="connsiteX2" fmla="*/ 4601028 w 4601028"/>
              <a:gd name="connsiteY2" fmla="*/ 173132 h 1735490"/>
              <a:gd name="connsiteX3" fmla="*/ 4601028 w 4601028"/>
              <a:gd name="connsiteY3" fmla="*/ 1562358 h 1735490"/>
              <a:gd name="connsiteX4" fmla="*/ 4427896 w 4601028"/>
              <a:gd name="connsiteY4" fmla="*/ 1735490 h 1735490"/>
              <a:gd name="connsiteX5" fmla="*/ 173132 w 4601028"/>
              <a:gd name="connsiteY5" fmla="*/ 1735490 h 1735490"/>
              <a:gd name="connsiteX6" fmla="*/ 0 w 4601028"/>
              <a:gd name="connsiteY6" fmla="*/ 1562358 h 1735490"/>
              <a:gd name="connsiteX7" fmla="*/ 0 w 4601028"/>
              <a:gd name="connsiteY7" fmla="*/ 173132 h 1735490"/>
              <a:gd name="connsiteX0" fmla="*/ 4427896 w 4601028"/>
              <a:gd name="connsiteY0" fmla="*/ 0 h 1735490"/>
              <a:gd name="connsiteX1" fmla="*/ 4601028 w 4601028"/>
              <a:gd name="connsiteY1" fmla="*/ 173132 h 1735490"/>
              <a:gd name="connsiteX2" fmla="*/ 4601028 w 4601028"/>
              <a:gd name="connsiteY2" fmla="*/ 1562358 h 1735490"/>
              <a:gd name="connsiteX3" fmla="*/ 4427896 w 4601028"/>
              <a:gd name="connsiteY3" fmla="*/ 1735490 h 1735490"/>
              <a:gd name="connsiteX4" fmla="*/ 173132 w 4601028"/>
              <a:gd name="connsiteY4" fmla="*/ 1735490 h 1735490"/>
              <a:gd name="connsiteX5" fmla="*/ 0 w 4601028"/>
              <a:gd name="connsiteY5" fmla="*/ 1562358 h 1735490"/>
              <a:gd name="connsiteX6" fmla="*/ 0 w 4601028"/>
              <a:gd name="connsiteY6" fmla="*/ 173132 h 1735490"/>
              <a:gd name="connsiteX0" fmla="*/ 4601028 w 4601028"/>
              <a:gd name="connsiteY0" fmla="*/ 0 h 1562358"/>
              <a:gd name="connsiteX1" fmla="*/ 4601028 w 4601028"/>
              <a:gd name="connsiteY1" fmla="*/ 1389226 h 1562358"/>
              <a:gd name="connsiteX2" fmla="*/ 4427896 w 4601028"/>
              <a:gd name="connsiteY2" fmla="*/ 1562358 h 1562358"/>
              <a:gd name="connsiteX3" fmla="*/ 173132 w 4601028"/>
              <a:gd name="connsiteY3" fmla="*/ 1562358 h 1562358"/>
              <a:gd name="connsiteX4" fmla="*/ 0 w 4601028"/>
              <a:gd name="connsiteY4" fmla="*/ 1389226 h 1562358"/>
              <a:gd name="connsiteX5" fmla="*/ 0 w 4601028"/>
              <a:gd name="connsiteY5" fmla="*/ 0 h 15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1028" h="1562358">
                <a:moveTo>
                  <a:pt x="4601028" y="0"/>
                </a:moveTo>
                <a:lnTo>
                  <a:pt x="4601028" y="1389226"/>
                </a:lnTo>
                <a:cubicBezTo>
                  <a:pt x="4601028" y="1484844"/>
                  <a:pt x="4523514" y="1562358"/>
                  <a:pt x="4427896" y="1562358"/>
                </a:cubicBezTo>
                <a:lnTo>
                  <a:pt x="173132" y="1562358"/>
                </a:lnTo>
                <a:cubicBezTo>
                  <a:pt x="77514" y="1562358"/>
                  <a:pt x="0" y="1484844"/>
                  <a:pt x="0" y="138922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2">
            <a:extLst>
              <a:ext uri="{FF2B5EF4-FFF2-40B4-BE49-F238E27FC236}">
                <a16:creationId xmlns:a16="http://schemas.microsoft.com/office/drawing/2014/main" id="{57555437-FBFB-1A4E-79AC-59EA1747DFC4}"/>
              </a:ext>
            </a:extLst>
          </p:cNvPr>
          <p:cNvSpPr/>
          <p:nvPr/>
        </p:nvSpPr>
        <p:spPr>
          <a:xfrm rot="10800000">
            <a:off x="3686629" y="1456623"/>
            <a:ext cx="4499428" cy="1185680"/>
          </a:xfrm>
          <a:custGeom>
            <a:avLst/>
            <a:gdLst>
              <a:gd name="connsiteX0" fmla="*/ 0 w 4601028"/>
              <a:gd name="connsiteY0" fmla="*/ 173132 h 1735490"/>
              <a:gd name="connsiteX1" fmla="*/ 173132 w 4601028"/>
              <a:gd name="connsiteY1" fmla="*/ 0 h 1735490"/>
              <a:gd name="connsiteX2" fmla="*/ 4427896 w 4601028"/>
              <a:gd name="connsiteY2" fmla="*/ 0 h 1735490"/>
              <a:gd name="connsiteX3" fmla="*/ 4601028 w 4601028"/>
              <a:gd name="connsiteY3" fmla="*/ 173132 h 1735490"/>
              <a:gd name="connsiteX4" fmla="*/ 4601028 w 4601028"/>
              <a:gd name="connsiteY4" fmla="*/ 1562358 h 1735490"/>
              <a:gd name="connsiteX5" fmla="*/ 4427896 w 4601028"/>
              <a:gd name="connsiteY5" fmla="*/ 1735490 h 1735490"/>
              <a:gd name="connsiteX6" fmla="*/ 173132 w 4601028"/>
              <a:gd name="connsiteY6" fmla="*/ 1735490 h 1735490"/>
              <a:gd name="connsiteX7" fmla="*/ 0 w 4601028"/>
              <a:gd name="connsiteY7" fmla="*/ 1562358 h 1735490"/>
              <a:gd name="connsiteX8" fmla="*/ 0 w 4601028"/>
              <a:gd name="connsiteY8" fmla="*/ 173132 h 1735490"/>
              <a:gd name="connsiteX0" fmla="*/ 173132 w 4601028"/>
              <a:gd name="connsiteY0" fmla="*/ 0 h 1735490"/>
              <a:gd name="connsiteX1" fmla="*/ 4427896 w 4601028"/>
              <a:gd name="connsiteY1" fmla="*/ 0 h 1735490"/>
              <a:gd name="connsiteX2" fmla="*/ 4601028 w 4601028"/>
              <a:gd name="connsiteY2" fmla="*/ 173132 h 1735490"/>
              <a:gd name="connsiteX3" fmla="*/ 4601028 w 4601028"/>
              <a:gd name="connsiteY3" fmla="*/ 1562358 h 1735490"/>
              <a:gd name="connsiteX4" fmla="*/ 4427896 w 4601028"/>
              <a:gd name="connsiteY4" fmla="*/ 1735490 h 1735490"/>
              <a:gd name="connsiteX5" fmla="*/ 173132 w 4601028"/>
              <a:gd name="connsiteY5" fmla="*/ 1735490 h 1735490"/>
              <a:gd name="connsiteX6" fmla="*/ 0 w 4601028"/>
              <a:gd name="connsiteY6" fmla="*/ 1562358 h 1735490"/>
              <a:gd name="connsiteX7" fmla="*/ 0 w 4601028"/>
              <a:gd name="connsiteY7" fmla="*/ 173132 h 1735490"/>
              <a:gd name="connsiteX8" fmla="*/ 264572 w 4601028"/>
              <a:gd name="connsiteY8" fmla="*/ 91440 h 1735490"/>
              <a:gd name="connsiteX0" fmla="*/ 173132 w 4601028"/>
              <a:gd name="connsiteY0" fmla="*/ 0 h 1735490"/>
              <a:gd name="connsiteX1" fmla="*/ 4427896 w 4601028"/>
              <a:gd name="connsiteY1" fmla="*/ 0 h 1735490"/>
              <a:gd name="connsiteX2" fmla="*/ 4601028 w 4601028"/>
              <a:gd name="connsiteY2" fmla="*/ 173132 h 1735490"/>
              <a:gd name="connsiteX3" fmla="*/ 4601028 w 4601028"/>
              <a:gd name="connsiteY3" fmla="*/ 1562358 h 1735490"/>
              <a:gd name="connsiteX4" fmla="*/ 4427896 w 4601028"/>
              <a:gd name="connsiteY4" fmla="*/ 1735490 h 1735490"/>
              <a:gd name="connsiteX5" fmla="*/ 173132 w 4601028"/>
              <a:gd name="connsiteY5" fmla="*/ 1735490 h 1735490"/>
              <a:gd name="connsiteX6" fmla="*/ 0 w 4601028"/>
              <a:gd name="connsiteY6" fmla="*/ 1562358 h 1735490"/>
              <a:gd name="connsiteX7" fmla="*/ 0 w 4601028"/>
              <a:gd name="connsiteY7" fmla="*/ 173132 h 1735490"/>
              <a:gd name="connsiteX0" fmla="*/ 4427896 w 4601028"/>
              <a:gd name="connsiteY0" fmla="*/ 0 h 1735490"/>
              <a:gd name="connsiteX1" fmla="*/ 4601028 w 4601028"/>
              <a:gd name="connsiteY1" fmla="*/ 173132 h 1735490"/>
              <a:gd name="connsiteX2" fmla="*/ 4601028 w 4601028"/>
              <a:gd name="connsiteY2" fmla="*/ 1562358 h 1735490"/>
              <a:gd name="connsiteX3" fmla="*/ 4427896 w 4601028"/>
              <a:gd name="connsiteY3" fmla="*/ 1735490 h 1735490"/>
              <a:gd name="connsiteX4" fmla="*/ 173132 w 4601028"/>
              <a:gd name="connsiteY4" fmla="*/ 1735490 h 1735490"/>
              <a:gd name="connsiteX5" fmla="*/ 0 w 4601028"/>
              <a:gd name="connsiteY5" fmla="*/ 1562358 h 1735490"/>
              <a:gd name="connsiteX6" fmla="*/ 0 w 4601028"/>
              <a:gd name="connsiteY6" fmla="*/ 173132 h 1735490"/>
              <a:gd name="connsiteX0" fmla="*/ 4601028 w 4601028"/>
              <a:gd name="connsiteY0" fmla="*/ 0 h 1562358"/>
              <a:gd name="connsiteX1" fmla="*/ 4601028 w 4601028"/>
              <a:gd name="connsiteY1" fmla="*/ 1389226 h 1562358"/>
              <a:gd name="connsiteX2" fmla="*/ 4427896 w 4601028"/>
              <a:gd name="connsiteY2" fmla="*/ 1562358 h 1562358"/>
              <a:gd name="connsiteX3" fmla="*/ 173132 w 4601028"/>
              <a:gd name="connsiteY3" fmla="*/ 1562358 h 1562358"/>
              <a:gd name="connsiteX4" fmla="*/ 0 w 4601028"/>
              <a:gd name="connsiteY4" fmla="*/ 1389226 h 1562358"/>
              <a:gd name="connsiteX5" fmla="*/ 0 w 4601028"/>
              <a:gd name="connsiteY5" fmla="*/ 0 h 15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1028" h="1562358">
                <a:moveTo>
                  <a:pt x="4601028" y="0"/>
                </a:moveTo>
                <a:lnTo>
                  <a:pt x="4601028" y="1389226"/>
                </a:lnTo>
                <a:cubicBezTo>
                  <a:pt x="4601028" y="1484844"/>
                  <a:pt x="4523514" y="1562358"/>
                  <a:pt x="4427896" y="1562358"/>
                </a:cubicBezTo>
                <a:lnTo>
                  <a:pt x="173132" y="1562358"/>
                </a:lnTo>
                <a:cubicBezTo>
                  <a:pt x="77514" y="1562358"/>
                  <a:pt x="0" y="1484844"/>
                  <a:pt x="0" y="1389226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E3203B6-2143-F01B-2F2B-B524AC1A86FE}"/>
              </a:ext>
            </a:extLst>
          </p:cNvPr>
          <p:cNvGrpSpPr/>
          <p:nvPr/>
        </p:nvGrpSpPr>
        <p:grpSpPr>
          <a:xfrm>
            <a:off x="4970714" y="1194630"/>
            <a:ext cx="1833169" cy="523982"/>
            <a:chOff x="4970714" y="1194630"/>
            <a:chExt cx="1833169" cy="52398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68F3469-8E8B-8CDD-CE81-97CDB46C7B87}"/>
                </a:ext>
              </a:extLst>
            </p:cNvPr>
            <p:cNvSpPr/>
            <p:nvPr/>
          </p:nvSpPr>
          <p:spPr>
            <a:xfrm>
              <a:off x="4970714" y="1194630"/>
              <a:ext cx="1833169" cy="5239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785AD8-705F-30C6-B134-FD603D6EADC9}"/>
                </a:ext>
              </a:extLst>
            </p:cNvPr>
            <p:cNvSpPr txBox="1"/>
            <p:nvPr/>
          </p:nvSpPr>
          <p:spPr>
            <a:xfrm>
              <a:off x="5129795" y="1289183"/>
              <a:ext cx="15150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" panose="020B0502040204020203" pitchFamily="34" charset="0"/>
                </a:rPr>
                <a:t>Policy update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F695E1C-9F8B-F8D0-4BE5-E42E1E4DC33B}"/>
              </a:ext>
            </a:extLst>
          </p:cNvPr>
          <p:cNvSpPr txBox="1"/>
          <p:nvPr/>
        </p:nvSpPr>
        <p:spPr>
          <a:xfrm>
            <a:off x="9257494" y="3235670"/>
            <a:ext cx="2207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Bahnschrift" panose="020B0502040204020203" pitchFamily="34" charset="0"/>
              </a:rPr>
              <a:t>Produces reward for the generated text</a:t>
            </a:r>
            <a:endParaRPr lang="en-IN" sz="1200" dirty="0">
              <a:latin typeface="Bahnschrift" panose="020B0502040204020203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294106F-82EF-1EB0-2B7F-16E7866A5290}"/>
              </a:ext>
            </a:extLst>
          </p:cNvPr>
          <p:cNvSpPr/>
          <p:nvPr/>
        </p:nvSpPr>
        <p:spPr>
          <a:xfrm>
            <a:off x="7271791" y="2685660"/>
            <a:ext cx="1891145" cy="2099943"/>
          </a:xfrm>
          <a:prstGeom prst="roundRect">
            <a:avLst>
              <a:gd name="adj" fmla="val 8022"/>
            </a:avLst>
          </a:prstGeom>
          <a:solidFill>
            <a:srgbClr val="3B72F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4" name="Picture 16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3543B5A2-CEAB-6CEF-090D-16BAEE6B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961" y="3118072"/>
            <a:ext cx="1431255" cy="143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6BBB8BF-6AF1-008E-85B3-823533F74DBB}"/>
              </a:ext>
            </a:extLst>
          </p:cNvPr>
          <p:cNvSpPr txBox="1"/>
          <p:nvPr/>
        </p:nvSpPr>
        <p:spPr>
          <a:xfrm>
            <a:off x="7213774" y="2781948"/>
            <a:ext cx="2007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Bahnschrift" panose="020B0502040204020203" pitchFamily="34" charset="0"/>
              </a:rPr>
              <a:t>Reward model</a:t>
            </a:r>
            <a:endParaRPr lang="en-IN" sz="1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7205D6-9232-F20A-1AE4-C456BF2245D0}"/>
              </a:ext>
            </a:extLst>
          </p:cNvPr>
          <p:cNvSpPr txBox="1"/>
          <p:nvPr/>
        </p:nvSpPr>
        <p:spPr>
          <a:xfrm>
            <a:off x="2012" y="242040"/>
            <a:ext cx="4968822" cy="523220"/>
          </a:xfrm>
          <a:prstGeom prst="rect">
            <a:avLst/>
          </a:prstGeom>
          <a:solidFill>
            <a:srgbClr val="EF3C4B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REINFORCEMENT LEARNING</a:t>
            </a:r>
            <a:endParaRPr lang="en-IN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0418" name="Picture 2" descr="25,888 Positive Feedback Stock Illustrations, Cliparts and Royalty Free  Positive Feedback Vectors">
            <a:extLst>
              <a:ext uri="{FF2B5EF4-FFF2-40B4-BE49-F238E27FC236}">
                <a16:creationId xmlns:a16="http://schemas.microsoft.com/office/drawing/2014/main" id="{FC70A109-B3DD-A62A-660B-C4EB44649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009" y="1998238"/>
            <a:ext cx="1026095" cy="77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upGrad Logo Download- The Logo Finder">
            <a:extLst>
              <a:ext uri="{FF2B5EF4-FFF2-40B4-BE49-F238E27FC236}">
                <a16:creationId xmlns:a16="http://schemas.microsoft.com/office/drawing/2014/main" id="{0DBEE53E-9412-C924-2DD2-8D95383AC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415" y="1"/>
            <a:ext cx="154422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83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Rectangle 2085">
            <a:extLst>
              <a:ext uri="{FF2B5EF4-FFF2-40B4-BE49-F238E27FC236}">
                <a16:creationId xmlns:a16="http://schemas.microsoft.com/office/drawing/2014/main" id="{E907E3DD-9BBE-6D10-B1AD-6809DFA7BBDA}"/>
              </a:ext>
            </a:extLst>
          </p:cNvPr>
          <p:cNvSpPr/>
          <p:nvPr/>
        </p:nvSpPr>
        <p:spPr>
          <a:xfrm>
            <a:off x="1649228" y="1704017"/>
            <a:ext cx="8893544" cy="4383203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EDE352-5F08-15B6-8054-861C0DB64CB1}"/>
              </a:ext>
            </a:extLst>
          </p:cNvPr>
          <p:cNvGrpSpPr/>
          <p:nvPr/>
        </p:nvGrpSpPr>
        <p:grpSpPr>
          <a:xfrm>
            <a:off x="1649230" y="1697668"/>
            <a:ext cx="8866209" cy="4363656"/>
            <a:chOff x="1149433" y="2090233"/>
            <a:chExt cx="6104400" cy="3579800"/>
          </a:xfrm>
        </p:grpSpPr>
        <p:cxnSp>
          <p:nvCxnSpPr>
            <p:cNvPr id="3" name="Google Shape;255;p42">
              <a:extLst>
                <a:ext uri="{FF2B5EF4-FFF2-40B4-BE49-F238E27FC236}">
                  <a16:creationId xmlns:a16="http://schemas.microsoft.com/office/drawing/2014/main" id="{6586C4BB-2C1E-18A0-634B-0F64D29B6049}"/>
                </a:ext>
              </a:extLst>
            </p:cNvPr>
            <p:cNvCxnSpPr/>
            <p:nvPr/>
          </p:nvCxnSpPr>
          <p:spPr>
            <a:xfrm>
              <a:off x="1149433" y="5670033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" name="Google Shape;257;p42">
              <a:extLst>
                <a:ext uri="{FF2B5EF4-FFF2-40B4-BE49-F238E27FC236}">
                  <a16:creationId xmlns:a16="http://schemas.microsoft.com/office/drawing/2014/main" id="{EEAFA9D3-9B0E-2AAC-FA98-7E042F08581E}"/>
                </a:ext>
              </a:extLst>
            </p:cNvPr>
            <p:cNvCxnSpPr/>
            <p:nvPr/>
          </p:nvCxnSpPr>
          <p:spPr>
            <a:xfrm>
              <a:off x="1149433" y="4951374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" name="Google Shape;258;p42">
              <a:extLst>
                <a:ext uri="{FF2B5EF4-FFF2-40B4-BE49-F238E27FC236}">
                  <a16:creationId xmlns:a16="http://schemas.microsoft.com/office/drawing/2014/main" id="{1963DFB8-DC32-FC4B-779B-5A7E639CAB23}"/>
                </a:ext>
              </a:extLst>
            </p:cNvPr>
            <p:cNvCxnSpPr/>
            <p:nvPr/>
          </p:nvCxnSpPr>
          <p:spPr>
            <a:xfrm>
              <a:off x="1149433" y="4230834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" name="Google Shape;259;p42">
              <a:extLst>
                <a:ext uri="{FF2B5EF4-FFF2-40B4-BE49-F238E27FC236}">
                  <a16:creationId xmlns:a16="http://schemas.microsoft.com/office/drawing/2014/main" id="{FBB02EFC-2D58-9365-AAC4-704733A5C52D}"/>
                </a:ext>
              </a:extLst>
            </p:cNvPr>
            <p:cNvCxnSpPr/>
            <p:nvPr/>
          </p:nvCxnSpPr>
          <p:spPr>
            <a:xfrm>
              <a:off x="1149433" y="3526356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261;p42">
              <a:extLst>
                <a:ext uri="{FF2B5EF4-FFF2-40B4-BE49-F238E27FC236}">
                  <a16:creationId xmlns:a16="http://schemas.microsoft.com/office/drawing/2014/main" id="{DC1F4DBA-28CD-A3F5-EC28-E5517BA6D8BA}"/>
                </a:ext>
              </a:extLst>
            </p:cNvPr>
            <p:cNvCxnSpPr/>
            <p:nvPr/>
          </p:nvCxnSpPr>
          <p:spPr>
            <a:xfrm>
              <a:off x="1149433" y="2811784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264;p42">
              <a:extLst>
                <a:ext uri="{FF2B5EF4-FFF2-40B4-BE49-F238E27FC236}">
                  <a16:creationId xmlns:a16="http://schemas.microsoft.com/office/drawing/2014/main" id="{2905E117-E7D7-95C0-26B1-3CCFBE1592B4}"/>
                </a:ext>
              </a:extLst>
            </p:cNvPr>
            <p:cNvCxnSpPr/>
            <p:nvPr/>
          </p:nvCxnSpPr>
          <p:spPr>
            <a:xfrm>
              <a:off x="1149433" y="2090233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DEDA22-6B99-7CFF-3A9B-84F3BEE3E81F}"/>
              </a:ext>
            </a:extLst>
          </p:cNvPr>
          <p:cNvGrpSpPr/>
          <p:nvPr/>
        </p:nvGrpSpPr>
        <p:grpSpPr>
          <a:xfrm rot="16200000">
            <a:off x="3900508" y="-553609"/>
            <a:ext cx="4363657" cy="8866209"/>
            <a:chOff x="1149432" y="2090233"/>
            <a:chExt cx="6104401" cy="3579800"/>
          </a:xfrm>
        </p:grpSpPr>
        <p:cxnSp>
          <p:nvCxnSpPr>
            <p:cNvPr id="15" name="Google Shape;255;p42">
              <a:extLst>
                <a:ext uri="{FF2B5EF4-FFF2-40B4-BE49-F238E27FC236}">
                  <a16:creationId xmlns:a16="http://schemas.microsoft.com/office/drawing/2014/main" id="{20889C18-5B2B-67D6-EA5A-E51C50A05A61}"/>
                </a:ext>
              </a:extLst>
            </p:cNvPr>
            <p:cNvCxnSpPr/>
            <p:nvPr/>
          </p:nvCxnSpPr>
          <p:spPr>
            <a:xfrm>
              <a:off x="1149433" y="5670033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257;p42">
              <a:extLst>
                <a:ext uri="{FF2B5EF4-FFF2-40B4-BE49-F238E27FC236}">
                  <a16:creationId xmlns:a16="http://schemas.microsoft.com/office/drawing/2014/main" id="{7379F1A7-0613-A487-EC32-A151D7F8E496}"/>
                </a:ext>
              </a:extLst>
            </p:cNvPr>
            <p:cNvCxnSpPr/>
            <p:nvPr/>
          </p:nvCxnSpPr>
          <p:spPr>
            <a:xfrm>
              <a:off x="1149433" y="4951374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258;p42">
              <a:extLst>
                <a:ext uri="{FF2B5EF4-FFF2-40B4-BE49-F238E27FC236}">
                  <a16:creationId xmlns:a16="http://schemas.microsoft.com/office/drawing/2014/main" id="{48A6F852-7826-A80A-72FA-3A0E707A9659}"/>
                </a:ext>
              </a:extLst>
            </p:cNvPr>
            <p:cNvCxnSpPr/>
            <p:nvPr/>
          </p:nvCxnSpPr>
          <p:spPr>
            <a:xfrm>
              <a:off x="1149433" y="4230834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259;p42">
              <a:extLst>
                <a:ext uri="{FF2B5EF4-FFF2-40B4-BE49-F238E27FC236}">
                  <a16:creationId xmlns:a16="http://schemas.microsoft.com/office/drawing/2014/main" id="{ADF86464-897E-056A-B0E6-E5133EDBC24E}"/>
                </a:ext>
              </a:extLst>
            </p:cNvPr>
            <p:cNvCxnSpPr/>
            <p:nvPr/>
          </p:nvCxnSpPr>
          <p:spPr>
            <a:xfrm>
              <a:off x="1149433" y="3526356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261;p42">
              <a:extLst>
                <a:ext uri="{FF2B5EF4-FFF2-40B4-BE49-F238E27FC236}">
                  <a16:creationId xmlns:a16="http://schemas.microsoft.com/office/drawing/2014/main" id="{DB7AFDD8-FACD-D491-DA65-5B8E5E073E70}"/>
                </a:ext>
              </a:extLst>
            </p:cNvPr>
            <p:cNvCxnSpPr/>
            <p:nvPr/>
          </p:nvCxnSpPr>
          <p:spPr>
            <a:xfrm>
              <a:off x="1149432" y="2798830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64;p42">
              <a:extLst>
                <a:ext uri="{FF2B5EF4-FFF2-40B4-BE49-F238E27FC236}">
                  <a16:creationId xmlns:a16="http://schemas.microsoft.com/office/drawing/2014/main" id="{2C1FE42A-B460-E306-C8C4-38A2B7EA1020}"/>
                </a:ext>
              </a:extLst>
            </p:cNvPr>
            <p:cNvCxnSpPr/>
            <p:nvPr/>
          </p:nvCxnSpPr>
          <p:spPr>
            <a:xfrm>
              <a:off x="1149433" y="2090233"/>
              <a:ext cx="6104400" cy="0"/>
            </a:xfrm>
            <a:prstGeom prst="straightConnector1">
              <a:avLst/>
            </a:prstGeom>
            <a:noFill/>
            <a:ln w="1905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BBC1EF2-E9EE-1761-BA95-C03921DC0AFA}"/>
              </a:ext>
            </a:extLst>
          </p:cNvPr>
          <p:cNvSpPr/>
          <p:nvPr/>
        </p:nvSpPr>
        <p:spPr>
          <a:xfrm>
            <a:off x="1789495" y="1893248"/>
            <a:ext cx="7413523" cy="3327106"/>
          </a:xfrm>
          <a:custGeom>
            <a:avLst/>
            <a:gdLst>
              <a:gd name="connsiteX0" fmla="*/ 0 w 7413523"/>
              <a:gd name="connsiteY0" fmla="*/ 3332789 h 3332789"/>
              <a:gd name="connsiteX1" fmla="*/ 1229032 w 7413523"/>
              <a:gd name="connsiteY1" fmla="*/ 2811679 h 3332789"/>
              <a:gd name="connsiteX2" fmla="*/ 1789471 w 7413523"/>
              <a:gd name="connsiteY2" fmla="*/ 2231576 h 3332789"/>
              <a:gd name="connsiteX3" fmla="*/ 2664542 w 7413523"/>
              <a:gd name="connsiteY3" fmla="*/ 1582647 h 3332789"/>
              <a:gd name="connsiteX4" fmla="*/ 2989007 w 7413523"/>
              <a:gd name="connsiteY4" fmla="*/ 1513821 h 3332789"/>
              <a:gd name="connsiteX5" fmla="*/ 3539613 w 7413523"/>
              <a:gd name="connsiteY5" fmla="*/ 1356505 h 3332789"/>
              <a:gd name="connsiteX6" fmla="*/ 3991897 w 7413523"/>
              <a:gd name="connsiteY6" fmla="*/ 481434 h 3332789"/>
              <a:gd name="connsiteX7" fmla="*/ 6282813 w 7413523"/>
              <a:gd name="connsiteY7" fmla="*/ 392944 h 3332789"/>
              <a:gd name="connsiteX8" fmla="*/ 6508955 w 7413523"/>
              <a:gd name="connsiteY8" fmla="*/ 29150 h 3332789"/>
              <a:gd name="connsiteX9" fmla="*/ 7413523 w 7413523"/>
              <a:gd name="connsiteY9" fmla="*/ 48815 h 3332789"/>
              <a:gd name="connsiteX0" fmla="*/ 0 w 7413523"/>
              <a:gd name="connsiteY0" fmla="*/ 3332789 h 3332789"/>
              <a:gd name="connsiteX1" fmla="*/ 1229032 w 7413523"/>
              <a:gd name="connsiteY1" fmla="*/ 2811679 h 3332789"/>
              <a:gd name="connsiteX2" fmla="*/ 1789471 w 7413523"/>
              <a:gd name="connsiteY2" fmla="*/ 2231576 h 3332789"/>
              <a:gd name="connsiteX3" fmla="*/ 2664542 w 7413523"/>
              <a:gd name="connsiteY3" fmla="*/ 1582647 h 3332789"/>
              <a:gd name="connsiteX4" fmla="*/ 2989007 w 7413523"/>
              <a:gd name="connsiteY4" fmla="*/ 1513821 h 3332789"/>
              <a:gd name="connsiteX5" fmla="*/ 3539613 w 7413523"/>
              <a:gd name="connsiteY5" fmla="*/ 1356505 h 3332789"/>
              <a:gd name="connsiteX6" fmla="*/ 3991897 w 7413523"/>
              <a:gd name="connsiteY6" fmla="*/ 481434 h 3332789"/>
              <a:gd name="connsiteX7" fmla="*/ 6282813 w 7413523"/>
              <a:gd name="connsiteY7" fmla="*/ 392944 h 3332789"/>
              <a:gd name="connsiteX8" fmla="*/ 6508955 w 7413523"/>
              <a:gd name="connsiteY8" fmla="*/ 29150 h 3332789"/>
              <a:gd name="connsiteX9" fmla="*/ 7413523 w 7413523"/>
              <a:gd name="connsiteY9" fmla="*/ 48815 h 3332789"/>
              <a:gd name="connsiteX0" fmla="*/ 0 w 7413523"/>
              <a:gd name="connsiteY0" fmla="*/ 3332789 h 3332789"/>
              <a:gd name="connsiteX1" fmla="*/ 1229032 w 7413523"/>
              <a:gd name="connsiteY1" fmla="*/ 2811679 h 3332789"/>
              <a:gd name="connsiteX2" fmla="*/ 1789471 w 7413523"/>
              <a:gd name="connsiteY2" fmla="*/ 2231576 h 3332789"/>
              <a:gd name="connsiteX3" fmla="*/ 2664542 w 7413523"/>
              <a:gd name="connsiteY3" fmla="*/ 1582647 h 3332789"/>
              <a:gd name="connsiteX4" fmla="*/ 2989007 w 7413523"/>
              <a:gd name="connsiteY4" fmla="*/ 1513821 h 3332789"/>
              <a:gd name="connsiteX5" fmla="*/ 3539613 w 7413523"/>
              <a:gd name="connsiteY5" fmla="*/ 1356505 h 3332789"/>
              <a:gd name="connsiteX6" fmla="*/ 3991897 w 7413523"/>
              <a:gd name="connsiteY6" fmla="*/ 481434 h 3332789"/>
              <a:gd name="connsiteX7" fmla="*/ 6282813 w 7413523"/>
              <a:gd name="connsiteY7" fmla="*/ 392944 h 3332789"/>
              <a:gd name="connsiteX8" fmla="*/ 6508955 w 7413523"/>
              <a:gd name="connsiteY8" fmla="*/ 29150 h 3332789"/>
              <a:gd name="connsiteX9" fmla="*/ 7413523 w 7413523"/>
              <a:gd name="connsiteY9" fmla="*/ 48815 h 3332789"/>
              <a:gd name="connsiteX0" fmla="*/ 0 w 7413523"/>
              <a:gd name="connsiteY0" fmla="*/ 3332789 h 3332789"/>
              <a:gd name="connsiteX1" fmla="*/ 1229032 w 7413523"/>
              <a:gd name="connsiteY1" fmla="*/ 2811679 h 3332789"/>
              <a:gd name="connsiteX2" fmla="*/ 1789471 w 7413523"/>
              <a:gd name="connsiteY2" fmla="*/ 2231576 h 3332789"/>
              <a:gd name="connsiteX3" fmla="*/ 2664542 w 7413523"/>
              <a:gd name="connsiteY3" fmla="*/ 1582647 h 3332789"/>
              <a:gd name="connsiteX4" fmla="*/ 2989007 w 7413523"/>
              <a:gd name="connsiteY4" fmla="*/ 1513821 h 3332789"/>
              <a:gd name="connsiteX5" fmla="*/ 3539613 w 7413523"/>
              <a:gd name="connsiteY5" fmla="*/ 1356505 h 3332789"/>
              <a:gd name="connsiteX6" fmla="*/ 3991897 w 7413523"/>
              <a:gd name="connsiteY6" fmla="*/ 481434 h 3332789"/>
              <a:gd name="connsiteX7" fmla="*/ 6282813 w 7413523"/>
              <a:gd name="connsiteY7" fmla="*/ 392944 h 3332789"/>
              <a:gd name="connsiteX8" fmla="*/ 6508955 w 7413523"/>
              <a:gd name="connsiteY8" fmla="*/ 29150 h 3332789"/>
              <a:gd name="connsiteX9" fmla="*/ 7413523 w 7413523"/>
              <a:gd name="connsiteY9" fmla="*/ 48815 h 3332789"/>
              <a:gd name="connsiteX0" fmla="*/ 0 w 7413523"/>
              <a:gd name="connsiteY0" fmla="*/ 3332789 h 3332789"/>
              <a:gd name="connsiteX1" fmla="*/ 1229032 w 7413523"/>
              <a:gd name="connsiteY1" fmla="*/ 2811679 h 3332789"/>
              <a:gd name="connsiteX2" fmla="*/ 1789471 w 7413523"/>
              <a:gd name="connsiteY2" fmla="*/ 2231576 h 3332789"/>
              <a:gd name="connsiteX3" fmla="*/ 2664542 w 7413523"/>
              <a:gd name="connsiteY3" fmla="*/ 1582647 h 3332789"/>
              <a:gd name="connsiteX4" fmla="*/ 2989007 w 7413523"/>
              <a:gd name="connsiteY4" fmla="*/ 1513821 h 3332789"/>
              <a:gd name="connsiteX5" fmla="*/ 3539613 w 7413523"/>
              <a:gd name="connsiteY5" fmla="*/ 1356505 h 3332789"/>
              <a:gd name="connsiteX6" fmla="*/ 3991897 w 7413523"/>
              <a:gd name="connsiteY6" fmla="*/ 481434 h 3332789"/>
              <a:gd name="connsiteX7" fmla="*/ 6282813 w 7413523"/>
              <a:gd name="connsiteY7" fmla="*/ 392944 h 3332789"/>
              <a:gd name="connsiteX8" fmla="*/ 6508955 w 7413523"/>
              <a:gd name="connsiteY8" fmla="*/ 29150 h 3332789"/>
              <a:gd name="connsiteX9" fmla="*/ 7413523 w 7413523"/>
              <a:gd name="connsiteY9" fmla="*/ 48815 h 3332789"/>
              <a:gd name="connsiteX0" fmla="*/ 0 w 7413523"/>
              <a:gd name="connsiteY0" fmla="*/ 3332789 h 3332789"/>
              <a:gd name="connsiteX1" fmla="*/ 1229032 w 7413523"/>
              <a:gd name="connsiteY1" fmla="*/ 2811679 h 3332789"/>
              <a:gd name="connsiteX2" fmla="*/ 1789471 w 7413523"/>
              <a:gd name="connsiteY2" fmla="*/ 2231576 h 3332789"/>
              <a:gd name="connsiteX3" fmla="*/ 2664542 w 7413523"/>
              <a:gd name="connsiteY3" fmla="*/ 1582647 h 3332789"/>
              <a:gd name="connsiteX4" fmla="*/ 2989007 w 7413523"/>
              <a:gd name="connsiteY4" fmla="*/ 1513821 h 3332789"/>
              <a:gd name="connsiteX5" fmla="*/ 3539613 w 7413523"/>
              <a:gd name="connsiteY5" fmla="*/ 1356505 h 3332789"/>
              <a:gd name="connsiteX6" fmla="*/ 3991897 w 7413523"/>
              <a:gd name="connsiteY6" fmla="*/ 481434 h 3332789"/>
              <a:gd name="connsiteX7" fmla="*/ 6282813 w 7413523"/>
              <a:gd name="connsiteY7" fmla="*/ 392944 h 3332789"/>
              <a:gd name="connsiteX8" fmla="*/ 6508955 w 7413523"/>
              <a:gd name="connsiteY8" fmla="*/ 29150 h 3332789"/>
              <a:gd name="connsiteX9" fmla="*/ 7413523 w 7413523"/>
              <a:gd name="connsiteY9" fmla="*/ 48815 h 3332789"/>
              <a:gd name="connsiteX0" fmla="*/ 0 w 7413523"/>
              <a:gd name="connsiteY0" fmla="*/ 3332789 h 3332789"/>
              <a:gd name="connsiteX1" fmla="*/ 1229032 w 7413523"/>
              <a:gd name="connsiteY1" fmla="*/ 2811679 h 3332789"/>
              <a:gd name="connsiteX2" fmla="*/ 1789471 w 7413523"/>
              <a:gd name="connsiteY2" fmla="*/ 2231576 h 3332789"/>
              <a:gd name="connsiteX3" fmla="*/ 2664542 w 7413523"/>
              <a:gd name="connsiteY3" fmla="*/ 1582647 h 3332789"/>
              <a:gd name="connsiteX4" fmla="*/ 2989007 w 7413523"/>
              <a:gd name="connsiteY4" fmla="*/ 1513821 h 3332789"/>
              <a:gd name="connsiteX5" fmla="*/ 3539613 w 7413523"/>
              <a:gd name="connsiteY5" fmla="*/ 1356505 h 3332789"/>
              <a:gd name="connsiteX6" fmla="*/ 3991897 w 7413523"/>
              <a:gd name="connsiteY6" fmla="*/ 481434 h 3332789"/>
              <a:gd name="connsiteX7" fmla="*/ 6282813 w 7413523"/>
              <a:gd name="connsiteY7" fmla="*/ 392944 h 3332789"/>
              <a:gd name="connsiteX8" fmla="*/ 6508955 w 7413523"/>
              <a:gd name="connsiteY8" fmla="*/ 29150 h 3332789"/>
              <a:gd name="connsiteX9" fmla="*/ 7413523 w 7413523"/>
              <a:gd name="connsiteY9" fmla="*/ 48815 h 3332789"/>
              <a:gd name="connsiteX0" fmla="*/ 0 w 7413523"/>
              <a:gd name="connsiteY0" fmla="*/ 3332789 h 3332789"/>
              <a:gd name="connsiteX1" fmla="*/ 1229032 w 7413523"/>
              <a:gd name="connsiteY1" fmla="*/ 2811679 h 3332789"/>
              <a:gd name="connsiteX2" fmla="*/ 1789471 w 7413523"/>
              <a:gd name="connsiteY2" fmla="*/ 2231576 h 3332789"/>
              <a:gd name="connsiteX3" fmla="*/ 2664542 w 7413523"/>
              <a:gd name="connsiteY3" fmla="*/ 1582647 h 3332789"/>
              <a:gd name="connsiteX4" fmla="*/ 2989007 w 7413523"/>
              <a:gd name="connsiteY4" fmla="*/ 1513821 h 3332789"/>
              <a:gd name="connsiteX5" fmla="*/ 3539613 w 7413523"/>
              <a:gd name="connsiteY5" fmla="*/ 1356505 h 3332789"/>
              <a:gd name="connsiteX6" fmla="*/ 3991897 w 7413523"/>
              <a:gd name="connsiteY6" fmla="*/ 481434 h 3332789"/>
              <a:gd name="connsiteX7" fmla="*/ 6282813 w 7413523"/>
              <a:gd name="connsiteY7" fmla="*/ 392944 h 3332789"/>
              <a:gd name="connsiteX8" fmla="*/ 6508955 w 7413523"/>
              <a:gd name="connsiteY8" fmla="*/ 29150 h 3332789"/>
              <a:gd name="connsiteX9" fmla="*/ 7413523 w 7413523"/>
              <a:gd name="connsiteY9" fmla="*/ 48815 h 3332789"/>
              <a:gd name="connsiteX0" fmla="*/ 0 w 7413523"/>
              <a:gd name="connsiteY0" fmla="*/ 3332789 h 3332789"/>
              <a:gd name="connsiteX1" fmla="*/ 1229032 w 7413523"/>
              <a:gd name="connsiteY1" fmla="*/ 2811679 h 3332789"/>
              <a:gd name="connsiteX2" fmla="*/ 1789471 w 7413523"/>
              <a:gd name="connsiteY2" fmla="*/ 2231576 h 3332789"/>
              <a:gd name="connsiteX3" fmla="*/ 2664542 w 7413523"/>
              <a:gd name="connsiteY3" fmla="*/ 1582647 h 3332789"/>
              <a:gd name="connsiteX4" fmla="*/ 2989007 w 7413523"/>
              <a:gd name="connsiteY4" fmla="*/ 1513821 h 3332789"/>
              <a:gd name="connsiteX5" fmla="*/ 3539613 w 7413523"/>
              <a:gd name="connsiteY5" fmla="*/ 1356505 h 3332789"/>
              <a:gd name="connsiteX6" fmla="*/ 3991897 w 7413523"/>
              <a:gd name="connsiteY6" fmla="*/ 481434 h 3332789"/>
              <a:gd name="connsiteX7" fmla="*/ 6282813 w 7413523"/>
              <a:gd name="connsiteY7" fmla="*/ 392944 h 3332789"/>
              <a:gd name="connsiteX8" fmla="*/ 6508955 w 7413523"/>
              <a:gd name="connsiteY8" fmla="*/ 29150 h 3332789"/>
              <a:gd name="connsiteX9" fmla="*/ 7413523 w 7413523"/>
              <a:gd name="connsiteY9" fmla="*/ 48815 h 3332789"/>
              <a:gd name="connsiteX0" fmla="*/ 0 w 7413523"/>
              <a:gd name="connsiteY0" fmla="*/ 3303639 h 3303639"/>
              <a:gd name="connsiteX1" fmla="*/ 1229032 w 7413523"/>
              <a:gd name="connsiteY1" fmla="*/ 2782529 h 3303639"/>
              <a:gd name="connsiteX2" fmla="*/ 1789471 w 7413523"/>
              <a:gd name="connsiteY2" fmla="*/ 2202426 h 3303639"/>
              <a:gd name="connsiteX3" fmla="*/ 2664542 w 7413523"/>
              <a:gd name="connsiteY3" fmla="*/ 1553497 h 3303639"/>
              <a:gd name="connsiteX4" fmla="*/ 2989007 w 7413523"/>
              <a:gd name="connsiteY4" fmla="*/ 1484671 h 3303639"/>
              <a:gd name="connsiteX5" fmla="*/ 3539613 w 7413523"/>
              <a:gd name="connsiteY5" fmla="*/ 1327355 h 3303639"/>
              <a:gd name="connsiteX6" fmla="*/ 3991897 w 7413523"/>
              <a:gd name="connsiteY6" fmla="*/ 452284 h 3303639"/>
              <a:gd name="connsiteX7" fmla="*/ 6282813 w 7413523"/>
              <a:gd name="connsiteY7" fmla="*/ 363794 h 3303639"/>
              <a:gd name="connsiteX8" fmla="*/ 6508955 w 7413523"/>
              <a:gd name="connsiteY8" fmla="*/ 0 h 3303639"/>
              <a:gd name="connsiteX9" fmla="*/ 7413523 w 7413523"/>
              <a:gd name="connsiteY9" fmla="*/ 19665 h 3303639"/>
              <a:gd name="connsiteX0" fmla="*/ 0 w 7413523"/>
              <a:gd name="connsiteY0" fmla="*/ 3336602 h 3336602"/>
              <a:gd name="connsiteX1" fmla="*/ 1229032 w 7413523"/>
              <a:gd name="connsiteY1" fmla="*/ 2815492 h 3336602"/>
              <a:gd name="connsiteX2" fmla="*/ 1789471 w 7413523"/>
              <a:gd name="connsiteY2" fmla="*/ 2235389 h 3336602"/>
              <a:gd name="connsiteX3" fmla="*/ 2664542 w 7413523"/>
              <a:gd name="connsiteY3" fmla="*/ 1586460 h 3336602"/>
              <a:gd name="connsiteX4" fmla="*/ 2989007 w 7413523"/>
              <a:gd name="connsiteY4" fmla="*/ 1517634 h 3336602"/>
              <a:gd name="connsiteX5" fmla="*/ 3539613 w 7413523"/>
              <a:gd name="connsiteY5" fmla="*/ 1360318 h 3336602"/>
              <a:gd name="connsiteX6" fmla="*/ 3991897 w 7413523"/>
              <a:gd name="connsiteY6" fmla="*/ 485247 h 3336602"/>
              <a:gd name="connsiteX7" fmla="*/ 6282813 w 7413523"/>
              <a:gd name="connsiteY7" fmla="*/ 396757 h 3336602"/>
              <a:gd name="connsiteX8" fmla="*/ 6508955 w 7413523"/>
              <a:gd name="connsiteY8" fmla="*/ 32963 h 3336602"/>
              <a:gd name="connsiteX9" fmla="*/ 7413523 w 7413523"/>
              <a:gd name="connsiteY9" fmla="*/ 9496 h 3336602"/>
              <a:gd name="connsiteX0" fmla="*/ 0 w 7413523"/>
              <a:gd name="connsiteY0" fmla="*/ 3327106 h 3327106"/>
              <a:gd name="connsiteX1" fmla="*/ 1229032 w 7413523"/>
              <a:gd name="connsiteY1" fmla="*/ 2805996 h 3327106"/>
              <a:gd name="connsiteX2" fmla="*/ 1789471 w 7413523"/>
              <a:gd name="connsiteY2" fmla="*/ 2225893 h 3327106"/>
              <a:gd name="connsiteX3" fmla="*/ 2664542 w 7413523"/>
              <a:gd name="connsiteY3" fmla="*/ 1576964 h 3327106"/>
              <a:gd name="connsiteX4" fmla="*/ 2989007 w 7413523"/>
              <a:gd name="connsiteY4" fmla="*/ 1508138 h 3327106"/>
              <a:gd name="connsiteX5" fmla="*/ 3539613 w 7413523"/>
              <a:gd name="connsiteY5" fmla="*/ 1350822 h 3327106"/>
              <a:gd name="connsiteX6" fmla="*/ 3991897 w 7413523"/>
              <a:gd name="connsiteY6" fmla="*/ 475751 h 3327106"/>
              <a:gd name="connsiteX7" fmla="*/ 6282813 w 7413523"/>
              <a:gd name="connsiteY7" fmla="*/ 387261 h 3327106"/>
              <a:gd name="connsiteX8" fmla="*/ 6508955 w 7413523"/>
              <a:gd name="connsiteY8" fmla="*/ 23467 h 3327106"/>
              <a:gd name="connsiteX9" fmla="*/ 7413523 w 7413523"/>
              <a:gd name="connsiteY9" fmla="*/ 0 h 3327106"/>
              <a:gd name="connsiteX0" fmla="*/ 0 w 7413523"/>
              <a:gd name="connsiteY0" fmla="*/ 3327106 h 3327106"/>
              <a:gd name="connsiteX1" fmla="*/ 1229032 w 7413523"/>
              <a:gd name="connsiteY1" fmla="*/ 2805996 h 3327106"/>
              <a:gd name="connsiteX2" fmla="*/ 1789471 w 7413523"/>
              <a:gd name="connsiteY2" fmla="*/ 2225893 h 3327106"/>
              <a:gd name="connsiteX3" fmla="*/ 2664542 w 7413523"/>
              <a:gd name="connsiteY3" fmla="*/ 1576964 h 3327106"/>
              <a:gd name="connsiteX4" fmla="*/ 2989007 w 7413523"/>
              <a:gd name="connsiteY4" fmla="*/ 1508138 h 3327106"/>
              <a:gd name="connsiteX5" fmla="*/ 3539613 w 7413523"/>
              <a:gd name="connsiteY5" fmla="*/ 1350822 h 3327106"/>
              <a:gd name="connsiteX6" fmla="*/ 3991897 w 7413523"/>
              <a:gd name="connsiteY6" fmla="*/ 475751 h 3327106"/>
              <a:gd name="connsiteX7" fmla="*/ 6282813 w 7413523"/>
              <a:gd name="connsiteY7" fmla="*/ 387261 h 3327106"/>
              <a:gd name="connsiteX8" fmla="*/ 6508955 w 7413523"/>
              <a:gd name="connsiteY8" fmla="*/ 23467 h 3327106"/>
              <a:gd name="connsiteX9" fmla="*/ 7413523 w 7413523"/>
              <a:gd name="connsiteY9" fmla="*/ 0 h 3327106"/>
              <a:gd name="connsiteX0" fmla="*/ 0 w 7413523"/>
              <a:gd name="connsiteY0" fmla="*/ 3327106 h 3327106"/>
              <a:gd name="connsiteX1" fmla="*/ 1229032 w 7413523"/>
              <a:gd name="connsiteY1" fmla="*/ 2805996 h 3327106"/>
              <a:gd name="connsiteX2" fmla="*/ 1789471 w 7413523"/>
              <a:gd name="connsiteY2" fmla="*/ 2225893 h 3327106"/>
              <a:gd name="connsiteX3" fmla="*/ 2664542 w 7413523"/>
              <a:gd name="connsiteY3" fmla="*/ 1576964 h 3327106"/>
              <a:gd name="connsiteX4" fmla="*/ 2989007 w 7413523"/>
              <a:gd name="connsiteY4" fmla="*/ 1508138 h 3327106"/>
              <a:gd name="connsiteX5" fmla="*/ 3539613 w 7413523"/>
              <a:gd name="connsiteY5" fmla="*/ 1350822 h 3327106"/>
              <a:gd name="connsiteX6" fmla="*/ 3991897 w 7413523"/>
              <a:gd name="connsiteY6" fmla="*/ 475751 h 3327106"/>
              <a:gd name="connsiteX7" fmla="*/ 6282813 w 7413523"/>
              <a:gd name="connsiteY7" fmla="*/ 387261 h 3327106"/>
              <a:gd name="connsiteX8" fmla="*/ 6508955 w 7413523"/>
              <a:gd name="connsiteY8" fmla="*/ 23467 h 3327106"/>
              <a:gd name="connsiteX9" fmla="*/ 7413523 w 7413523"/>
              <a:gd name="connsiteY9" fmla="*/ 0 h 3327106"/>
              <a:gd name="connsiteX0" fmla="*/ 0 w 7413523"/>
              <a:gd name="connsiteY0" fmla="*/ 3327106 h 3327106"/>
              <a:gd name="connsiteX1" fmla="*/ 1229032 w 7413523"/>
              <a:gd name="connsiteY1" fmla="*/ 2805996 h 3327106"/>
              <a:gd name="connsiteX2" fmla="*/ 1789471 w 7413523"/>
              <a:gd name="connsiteY2" fmla="*/ 2225893 h 3327106"/>
              <a:gd name="connsiteX3" fmla="*/ 2664542 w 7413523"/>
              <a:gd name="connsiteY3" fmla="*/ 1576964 h 3327106"/>
              <a:gd name="connsiteX4" fmla="*/ 2989007 w 7413523"/>
              <a:gd name="connsiteY4" fmla="*/ 1508138 h 3327106"/>
              <a:gd name="connsiteX5" fmla="*/ 3539613 w 7413523"/>
              <a:gd name="connsiteY5" fmla="*/ 1350822 h 3327106"/>
              <a:gd name="connsiteX6" fmla="*/ 3991897 w 7413523"/>
              <a:gd name="connsiteY6" fmla="*/ 475751 h 3327106"/>
              <a:gd name="connsiteX7" fmla="*/ 6282813 w 7413523"/>
              <a:gd name="connsiteY7" fmla="*/ 387261 h 3327106"/>
              <a:gd name="connsiteX8" fmla="*/ 6508955 w 7413523"/>
              <a:gd name="connsiteY8" fmla="*/ 23467 h 3327106"/>
              <a:gd name="connsiteX9" fmla="*/ 7413523 w 7413523"/>
              <a:gd name="connsiteY9" fmla="*/ 0 h 3327106"/>
              <a:gd name="connsiteX0" fmla="*/ 0 w 7413523"/>
              <a:gd name="connsiteY0" fmla="*/ 3327106 h 3327106"/>
              <a:gd name="connsiteX1" fmla="*/ 1229032 w 7413523"/>
              <a:gd name="connsiteY1" fmla="*/ 2805996 h 3327106"/>
              <a:gd name="connsiteX2" fmla="*/ 1789471 w 7413523"/>
              <a:gd name="connsiteY2" fmla="*/ 2225893 h 3327106"/>
              <a:gd name="connsiteX3" fmla="*/ 2664542 w 7413523"/>
              <a:gd name="connsiteY3" fmla="*/ 1576964 h 3327106"/>
              <a:gd name="connsiteX4" fmla="*/ 2989007 w 7413523"/>
              <a:gd name="connsiteY4" fmla="*/ 1508138 h 3327106"/>
              <a:gd name="connsiteX5" fmla="*/ 3539613 w 7413523"/>
              <a:gd name="connsiteY5" fmla="*/ 1350822 h 3327106"/>
              <a:gd name="connsiteX6" fmla="*/ 3991897 w 7413523"/>
              <a:gd name="connsiteY6" fmla="*/ 475751 h 3327106"/>
              <a:gd name="connsiteX7" fmla="*/ 6282813 w 7413523"/>
              <a:gd name="connsiteY7" fmla="*/ 387261 h 3327106"/>
              <a:gd name="connsiteX8" fmla="*/ 6508955 w 7413523"/>
              <a:gd name="connsiteY8" fmla="*/ 23467 h 3327106"/>
              <a:gd name="connsiteX9" fmla="*/ 7413523 w 7413523"/>
              <a:gd name="connsiteY9" fmla="*/ 0 h 3327106"/>
              <a:gd name="connsiteX0" fmla="*/ 0 w 7413523"/>
              <a:gd name="connsiteY0" fmla="*/ 3327106 h 3327106"/>
              <a:gd name="connsiteX1" fmla="*/ 1229032 w 7413523"/>
              <a:gd name="connsiteY1" fmla="*/ 2805996 h 3327106"/>
              <a:gd name="connsiteX2" fmla="*/ 1789471 w 7413523"/>
              <a:gd name="connsiteY2" fmla="*/ 2225893 h 3327106"/>
              <a:gd name="connsiteX3" fmla="*/ 2664542 w 7413523"/>
              <a:gd name="connsiteY3" fmla="*/ 1576964 h 3327106"/>
              <a:gd name="connsiteX4" fmla="*/ 2989007 w 7413523"/>
              <a:gd name="connsiteY4" fmla="*/ 1508138 h 3327106"/>
              <a:gd name="connsiteX5" fmla="*/ 3539613 w 7413523"/>
              <a:gd name="connsiteY5" fmla="*/ 1350822 h 3327106"/>
              <a:gd name="connsiteX6" fmla="*/ 3991897 w 7413523"/>
              <a:gd name="connsiteY6" fmla="*/ 475751 h 3327106"/>
              <a:gd name="connsiteX7" fmla="*/ 6282813 w 7413523"/>
              <a:gd name="connsiteY7" fmla="*/ 387261 h 3327106"/>
              <a:gd name="connsiteX8" fmla="*/ 6508955 w 7413523"/>
              <a:gd name="connsiteY8" fmla="*/ 23467 h 3327106"/>
              <a:gd name="connsiteX9" fmla="*/ 7413523 w 7413523"/>
              <a:gd name="connsiteY9" fmla="*/ 0 h 3327106"/>
              <a:gd name="connsiteX0" fmla="*/ 0 w 7413523"/>
              <a:gd name="connsiteY0" fmla="*/ 3327106 h 3327106"/>
              <a:gd name="connsiteX1" fmla="*/ 1229032 w 7413523"/>
              <a:gd name="connsiteY1" fmla="*/ 2805996 h 3327106"/>
              <a:gd name="connsiteX2" fmla="*/ 1789471 w 7413523"/>
              <a:gd name="connsiteY2" fmla="*/ 2225893 h 3327106"/>
              <a:gd name="connsiteX3" fmla="*/ 2664542 w 7413523"/>
              <a:gd name="connsiteY3" fmla="*/ 1576964 h 3327106"/>
              <a:gd name="connsiteX4" fmla="*/ 2989007 w 7413523"/>
              <a:gd name="connsiteY4" fmla="*/ 1508138 h 3327106"/>
              <a:gd name="connsiteX5" fmla="*/ 3539613 w 7413523"/>
              <a:gd name="connsiteY5" fmla="*/ 1350822 h 3327106"/>
              <a:gd name="connsiteX6" fmla="*/ 3991897 w 7413523"/>
              <a:gd name="connsiteY6" fmla="*/ 475751 h 3327106"/>
              <a:gd name="connsiteX7" fmla="*/ 6282813 w 7413523"/>
              <a:gd name="connsiteY7" fmla="*/ 387261 h 3327106"/>
              <a:gd name="connsiteX8" fmla="*/ 6508955 w 7413523"/>
              <a:gd name="connsiteY8" fmla="*/ 23467 h 3327106"/>
              <a:gd name="connsiteX9" fmla="*/ 7413523 w 7413523"/>
              <a:gd name="connsiteY9" fmla="*/ 0 h 3327106"/>
              <a:gd name="connsiteX0" fmla="*/ 0 w 7413523"/>
              <a:gd name="connsiteY0" fmla="*/ 3327106 h 3327106"/>
              <a:gd name="connsiteX1" fmla="*/ 1229032 w 7413523"/>
              <a:gd name="connsiteY1" fmla="*/ 2805996 h 3327106"/>
              <a:gd name="connsiteX2" fmla="*/ 1789471 w 7413523"/>
              <a:gd name="connsiteY2" fmla="*/ 2225893 h 3327106"/>
              <a:gd name="connsiteX3" fmla="*/ 2664542 w 7413523"/>
              <a:gd name="connsiteY3" fmla="*/ 1576964 h 3327106"/>
              <a:gd name="connsiteX4" fmla="*/ 2989007 w 7413523"/>
              <a:gd name="connsiteY4" fmla="*/ 1508138 h 3327106"/>
              <a:gd name="connsiteX5" fmla="*/ 3539613 w 7413523"/>
              <a:gd name="connsiteY5" fmla="*/ 1350822 h 3327106"/>
              <a:gd name="connsiteX6" fmla="*/ 3991897 w 7413523"/>
              <a:gd name="connsiteY6" fmla="*/ 475751 h 3327106"/>
              <a:gd name="connsiteX7" fmla="*/ 6282813 w 7413523"/>
              <a:gd name="connsiteY7" fmla="*/ 387261 h 3327106"/>
              <a:gd name="connsiteX8" fmla="*/ 6508955 w 7413523"/>
              <a:gd name="connsiteY8" fmla="*/ 23467 h 3327106"/>
              <a:gd name="connsiteX9" fmla="*/ 7413523 w 7413523"/>
              <a:gd name="connsiteY9" fmla="*/ 0 h 332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3523" h="3327106">
                <a:moveTo>
                  <a:pt x="0" y="3327106"/>
                </a:moveTo>
                <a:cubicBezTo>
                  <a:pt x="465393" y="3158318"/>
                  <a:pt x="1235587" y="2802719"/>
                  <a:pt x="1229032" y="2805996"/>
                </a:cubicBezTo>
                <a:cubicBezTo>
                  <a:pt x="1222477" y="2809273"/>
                  <a:pt x="1786193" y="2253752"/>
                  <a:pt x="1789471" y="2225893"/>
                </a:cubicBezTo>
                <a:cubicBezTo>
                  <a:pt x="1792749" y="2198034"/>
                  <a:pt x="2671096" y="1588435"/>
                  <a:pt x="2664542" y="1576964"/>
                </a:cubicBezTo>
                <a:cubicBezTo>
                  <a:pt x="2657988" y="1565493"/>
                  <a:pt x="2980813" y="1526163"/>
                  <a:pt x="2989007" y="1508138"/>
                </a:cubicBezTo>
                <a:cubicBezTo>
                  <a:pt x="2997201" y="1490113"/>
                  <a:pt x="3500285" y="1345907"/>
                  <a:pt x="3539613" y="1350822"/>
                </a:cubicBezTo>
                <a:cubicBezTo>
                  <a:pt x="3578941" y="1355737"/>
                  <a:pt x="3996813" y="479028"/>
                  <a:pt x="3991897" y="475751"/>
                </a:cubicBezTo>
                <a:cubicBezTo>
                  <a:pt x="3986981" y="472474"/>
                  <a:pt x="6276771" y="394823"/>
                  <a:pt x="6282813" y="387261"/>
                </a:cubicBezTo>
                <a:cubicBezTo>
                  <a:pt x="6288855" y="379699"/>
                  <a:pt x="6505550" y="25605"/>
                  <a:pt x="6508955" y="23467"/>
                </a:cubicBezTo>
                <a:cubicBezTo>
                  <a:pt x="6516137" y="28125"/>
                  <a:pt x="7412679" y="891"/>
                  <a:pt x="7413523" y="0"/>
                </a:cubicBezTo>
              </a:path>
            </a:pathLst>
          </a:custGeom>
          <a:noFill/>
          <a:ln w="38100" cap="rnd" cmpd="thickThin">
            <a:solidFill>
              <a:srgbClr val="F4343F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85713E-5927-1EAA-7A83-B81201CBD01A}"/>
              </a:ext>
            </a:extLst>
          </p:cNvPr>
          <p:cNvSpPr/>
          <p:nvPr/>
        </p:nvSpPr>
        <p:spPr>
          <a:xfrm>
            <a:off x="725826" y="1606226"/>
            <a:ext cx="931542" cy="195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1000B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3F8EF0-DB24-9A93-A455-20AAF368C306}"/>
              </a:ext>
            </a:extLst>
          </p:cNvPr>
          <p:cNvSpPr/>
          <p:nvPr/>
        </p:nvSpPr>
        <p:spPr>
          <a:xfrm>
            <a:off x="717869" y="2475661"/>
            <a:ext cx="931542" cy="195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100B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58524D-333E-036C-1878-43F22014122B}"/>
              </a:ext>
            </a:extLst>
          </p:cNvPr>
          <p:cNvSpPr/>
          <p:nvPr/>
        </p:nvSpPr>
        <p:spPr>
          <a:xfrm>
            <a:off x="717869" y="3366054"/>
            <a:ext cx="931542" cy="195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E261C4-4E27-22CD-FED9-BAED28A508EA}"/>
              </a:ext>
            </a:extLst>
          </p:cNvPr>
          <p:cNvSpPr/>
          <p:nvPr/>
        </p:nvSpPr>
        <p:spPr>
          <a:xfrm>
            <a:off x="718206" y="4231781"/>
            <a:ext cx="931542" cy="195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CEF45F-B4AC-3B71-1F35-039407F2C7F9}"/>
              </a:ext>
            </a:extLst>
          </p:cNvPr>
          <p:cNvSpPr/>
          <p:nvPr/>
        </p:nvSpPr>
        <p:spPr>
          <a:xfrm>
            <a:off x="723249" y="5097433"/>
            <a:ext cx="931542" cy="195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2C282F-312D-E8FF-0DDB-3FFBB8FDC4E6}"/>
              </a:ext>
            </a:extLst>
          </p:cNvPr>
          <p:cNvSpPr/>
          <p:nvPr/>
        </p:nvSpPr>
        <p:spPr>
          <a:xfrm>
            <a:off x="717686" y="5967294"/>
            <a:ext cx="931542" cy="195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0.01B</a:t>
            </a:r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ABFD8370-6275-01BE-23E6-EC0520AF7200}"/>
              </a:ext>
            </a:extLst>
          </p:cNvPr>
          <p:cNvGrpSpPr/>
          <p:nvPr/>
        </p:nvGrpSpPr>
        <p:grpSpPr>
          <a:xfrm>
            <a:off x="1665419" y="5124500"/>
            <a:ext cx="1245653" cy="736128"/>
            <a:chOff x="2265372" y="4934495"/>
            <a:chExt cx="1245653" cy="736128"/>
          </a:xfrm>
          <a:effectLst>
            <a:outerShdw blurRad="101600" dist="38100" dir="5400000" algn="t" rotWithShape="0">
              <a:prstClr val="black">
                <a:alpha val="29000"/>
              </a:prstClr>
            </a:outerShdw>
          </a:effectLst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237F42-1D59-E478-A22C-0F9C65D5AA69}"/>
                </a:ext>
              </a:extLst>
            </p:cNvPr>
            <p:cNvSpPr/>
            <p:nvPr/>
          </p:nvSpPr>
          <p:spPr>
            <a:xfrm>
              <a:off x="2350119" y="4934495"/>
              <a:ext cx="144000" cy="144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155E27-AEAD-BABA-53A6-EBB88F9676DC}"/>
                </a:ext>
              </a:extLst>
            </p:cNvPr>
            <p:cNvGrpSpPr/>
            <p:nvPr/>
          </p:nvGrpSpPr>
          <p:grpSpPr>
            <a:xfrm>
              <a:off x="2265372" y="5037439"/>
              <a:ext cx="1245653" cy="633184"/>
              <a:chOff x="3331361" y="4781708"/>
              <a:chExt cx="1245653" cy="633184"/>
            </a:xfrm>
          </p:grpSpPr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152F8B2F-C5C8-C225-4B61-F2B4FE08D7AC}"/>
                  </a:ext>
                </a:extLst>
              </p:cNvPr>
              <p:cNvSpPr/>
              <p:nvPr/>
            </p:nvSpPr>
            <p:spPr>
              <a:xfrm>
                <a:off x="3331361" y="5062517"/>
                <a:ext cx="1245653" cy="352375"/>
              </a:xfrm>
              <a:prstGeom prst="parallelogram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 err="1">
                    <a:latin typeface="Bahnschrift" panose="020B0502040204020203" pitchFamily="34" charset="0"/>
                  </a:rPr>
                  <a:t>ELMo</a:t>
                </a:r>
                <a:r>
                  <a:rPr lang="en-IN" sz="1200" dirty="0">
                    <a:latin typeface="Bahnschrift" panose="020B0502040204020203" pitchFamily="34" charset="0"/>
                  </a:rPr>
                  <a:t>(94M)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2A792D9-7325-CDAC-95A2-64D75C677E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0110" y="4781708"/>
                <a:ext cx="80295" cy="291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D3819E97-D5C9-C9E0-2903-0C481C13EC10}"/>
              </a:ext>
            </a:extLst>
          </p:cNvPr>
          <p:cNvGrpSpPr/>
          <p:nvPr/>
        </p:nvGrpSpPr>
        <p:grpSpPr>
          <a:xfrm>
            <a:off x="2811632" y="4644891"/>
            <a:ext cx="1823760" cy="754150"/>
            <a:chOff x="3411585" y="4454886"/>
            <a:chExt cx="1823760" cy="754150"/>
          </a:xfrm>
          <a:effectLst>
            <a:outerShdw blurRad="101600" dist="38100" dir="5400000" algn="t" rotWithShape="0">
              <a:prstClr val="black">
                <a:alpha val="29000"/>
              </a:prstClr>
            </a:outerShdw>
          </a:effectLst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DC23E69-8165-335C-35D3-0E5A15335EB5}"/>
                </a:ext>
              </a:extLst>
            </p:cNvPr>
            <p:cNvSpPr/>
            <p:nvPr/>
          </p:nvSpPr>
          <p:spPr>
            <a:xfrm>
              <a:off x="3536687" y="4454886"/>
              <a:ext cx="144000" cy="144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AC8E256-8CDD-D983-407A-C648BBA57D7C}"/>
                </a:ext>
              </a:extLst>
            </p:cNvPr>
            <p:cNvGrpSpPr/>
            <p:nvPr/>
          </p:nvGrpSpPr>
          <p:grpSpPr>
            <a:xfrm>
              <a:off x="3411585" y="4565359"/>
              <a:ext cx="1823760" cy="643677"/>
              <a:chOff x="3326784" y="4781708"/>
              <a:chExt cx="1823760" cy="643677"/>
            </a:xfrm>
          </p:grpSpPr>
          <p:sp>
            <p:nvSpPr>
              <p:cNvPr id="53" name="Parallelogram 52">
                <a:extLst>
                  <a:ext uri="{FF2B5EF4-FFF2-40B4-BE49-F238E27FC236}">
                    <a16:creationId xmlns:a16="http://schemas.microsoft.com/office/drawing/2014/main" id="{A71E7F24-035C-1F5A-71A6-0F71CC6CD0E9}"/>
                  </a:ext>
                </a:extLst>
              </p:cNvPr>
              <p:cNvSpPr/>
              <p:nvPr/>
            </p:nvSpPr>
            <p:spPr>
              <a:xfrm>
                <a:off x="3326784" y="5073010"/>
                <a:ext cx="1823760" cy="352375"/>
              </a:xfrm>
              <a:prstGeom prst="parallelogram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 dirty="0">
                    <a:latin typeface="Bahnschrift" panose="020B0502040204020203" pitchFamily="34" charset="0"/>
                  </a:rPr>
                  <a:t>BERT-Large(340M)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46E734-8484-B8E0-373D-0DF09FBE25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0110" y="4781708"/>
                <a:ext cx="80295" cy="291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5B7277F6-1B78-CE17-4CC7-692F36618459}"/>
              </a:ext>
            </a:extLst>
          </p:cNvPr>
          <p:cNvGrpSpPr/>
          <p:nvPr/>
        </p:nvGrpSpPr>
        <p:grpSpPr>
          <a:xfrm>
            <a:off x="3375300" y="4072564"/>
            <a:ext cx="1306834" cy="724666"/>
            <a:chOff x="3975253" y="3882559"/>
            <a:chExt cx="1306834" cy="724666"/>
          </a:xfrm>
          <a:effectLst>
            <a:outerShdw blurRad="101600" dist="38100" dir="5400000" algn="t" rotWithShape="0">
              <a:prstClr val="black">
                <a:alpha val="29000"/>
              </a:prstClr>
            </a:outerShdw>
          </a:effectLst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0505058-5054-25C1-3F02-D93C20EC167B}"/>
                </a:ext>
              </a:extLst>
            </p:cNvPr>
            <p:cNvSpPr/>
            <p:nvPr/>
          </p:nvSpPr>
          <p:spPr>
            <a:xfrm>
              <a:off x="4093942" y="3882559"/>
              <a:ext cx="144000" cy="144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F70278-0C28-374F-94FB-CADB34CAD3C1}"/>
                </a:ext>
              </a:extLst>
            </p:cNvPr>
            <p:cNvGrpSpPr/>
            <p:nvPr/>
          </p:nvGrpSpPr>
          <p:grpSpPr>
            <a:xfrm>
              <a:off x="3975253" y="3974041"/>
              <a:ext cx="1306834" cy="633184"/>
              <a:chOff x="3331361" y="4781708"/>
              <a:chExt cx="1306834" cy="633184"/>
            </a:xfrm>
          </p:grpSpPr>
          <p:sp>
            <p:nvSpPr>
              <p:cNvPr id="59" name="Parallelogram 58">
                <a:extLst>
                  <a:ext uri="{FF2B5EF4-FFF2-40B4-BE49-F238E27FC236}">
                    <a16:creationId xmlns:a16="http://schemas.microsoft.com/office/drawing/2014/main" id="{E4E7EF01-F7F4-79AE-AA29-7406CB6E1004}"/>
                  </a:ext>
                </a:extLst>
              </p:cNvPr>
              <p:cNvSpPr/>
              <p:nvPr/>
            </p:nvSpPr>
            <p:spPr>
              <a:xfrm>
                <a:off x="3331361" y="5062517"/>
                <a:ext cx="1306834" cy="352375"/>
              </a:xfrm>
              <a:prstGeom prst="parallelogram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latin typeface="Bahnschrift" panose="020B0502040204020203" pitchFamily="34" charset="0"/>
                  </a:rPr>
                  <a:t>GPT-2(1.5B)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96ADBA4-866E-8A08-70A5-239AA80013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0110" y="4781708"/>
                <a:ext cx="80295" cy="291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CD3CCBAC-3FDB-E3C1-08E5-927318531ED3}"/>
              </a:ext>
            </a:extLst>
          </p:cNvPr>
          <p:cNvGrpSpPr/>
          <p:nvPr/>
        </p:nvGrpSpPr>
        <p:grpSpPr>
          <a:xfrm>
            <a:off x="4288920" y="3435949"/>
            <a:ext cx="862187" cy="714606"/>
            <a:chOff x="4888873" y="3245944"/>
            <a:chExt cx="862187" cy="714606"/>
          </a:xfrm>
          <a:effectLst>
            <a:outerShdw blurRad="101600" dist="38100" dir="5400000" algn="t" rotWithShape="0">
              <a:prstClr val="black">
                <a:alpha val="29000"/>
              </a:prstClr>
            </a:outerShdw>
          </a:effectLst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50C30-2F31-876A-71B0-D3DE2EED1373}"/>
                </a:ext>
              </a:extLst>
            </p:cNvPr>
            <p:cNvSpPr/>
            <p:nvPr/>
          </p:nvSpPr>
          <p:spPr>
            <a:xfrm>
              <a:off x="5005867" y="3245944"/>
              <a:ext cx="144000" cy="144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86CC3DE-E0FB-9E60-8788-3C07F2CCC3EA}"/>
                </a:ext>
              </a:extLst>
            </p:cNvPr>
            <p:cNvGrpSpPr/>
            <p:nvPr/>
          </p:nvGrpSpPr>
          <p:grpSpPr>
            <a:xfrm>
              <a:off x="4888873" y="3327366"/>
              <a:ext cx="862187" cy="633184"/>
              <a:chOff x="3331361" y="4781708"/>
              <a:chExt cx="862187" cy="633184"/>
            </a:xfrm>
          </p:grpSpPr>
          <p:sp>
            <p:nvSpPr>
              <p:cNvPr id="62" name="Parallelogram 61">
                <a:extLst>
                  <a:ext uri="{FF2B5EF4-FFF2-40B4-BE49-F238E27FC236}">
                    <a16:creationId xmlns:a16="http://schemas.microsoft.com/office/drawing/2014/main" id="{A0C219C6-1CD8-8D4E-9605-B48E30FA4438}"/>
                  </a:ext>
                </a:extLst>
              </p:cNvPr>
              <p:cNvSpPr/>
              <p:nvPr/>
            </p:nvSpPr>
            <p:spPr>
              <a:xfrm>
                <a:off x="3331361" y="5062517"/>
                <a:ext cx="862187" cy="352375"/>
              </a:xfrm>
              <a:prstGeom prst="parallelogram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latin typeface="Bahnschrift" panose="020B0502040204020203" pitchFamily="34" charset="0"/>
                  </a:rPr>
                  <a:t>T5(11B)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8C86628-67F1-4BA6-6CF8-2CF3EFA15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0110" y="4781708"/>
                <a:ext cx="80295" cy="291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78262F54-E6E7-0DC8-9C38-3BD53D19F52F}"/>
              </a:ext>
            </a:extLst>
          </p:cNvPr>
          <p:cNvGrpSpPr/>
          <p:nvPr/>
        </p:nvGrpSpPr>
        <p:grpSpPr>
          <a:xfrm>
            <a:off x="2985253" y="2713008"/>
            <a:ext cx="1934181" cy="742520"/>
            <a:chOff x="3585206" y="2523003"/>
            <a:chExt cx="1934181" cy="742520"/>
          </a:xfrm>
          <a:effectLst>
            <a:outerShdw blurRad="101600" dist="38100" dir="5400000" algn="t" rotWithShape="0">
              <a:prstClr val="black">
                <a:alpha val="29000"/>
              </a:prstClr>
            </a:outerShdw>
          </a:effectLst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412E9A3-4C98-4FA5-BE72-2A24D308D20E}"/>
                </a:ext>
              </a:extLst>
            </p:cNvPr>
            <p:cNvSpPr/>
            <p:nvPr/>
          </p:nvSpPr>
          <p:spPr>
            <a:xfrm>
              <a:off x="5284571" y="3121523"/>
              <a:ext cx="144000" cy="144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F51FE7B7-E8EF-9F51-B7DE-4F82EA86FC7B}"/>
                </a:ext>
              </a:extLst>
            </p:cNvPr>
            <p:cNvGrpSpPr/>
            <p:nvPr/>
          </p:nvGrpSpPr>
          <p:grpSpPr>
            <a:xfrm>
              <a:off x="3585206" y="2523003"/>
              <a:ext cx="1934181" cy="615482"/>
              <a:chOff x="2839558" y="5059312"/>
              <a:chExt cx="1934181" cy="615482"/>
            </a:xfrm>
          </p:grpSpPr>
          <p:sp>
            <p:nvSpPr>
              <p:cNvPr id="2049" name="Parallelogram 2048">
                <a:extLst>
                  <a:ext uri="{FF2B5EF4-FFF2-40B4-BE49-F238E27FC236}">
                    <a16:creationId xmlns:a16="http://schemas.microsoft.com/office/drawing/2014/main" id="{4F3CC128-81C9-5A3B-8310-457F5C905E0C}"/>
                  </a:ext>
                </a:extLst>
              </p:cNvPr>
              <p:cNvSpPr/>
              <p:nvPr/>
            </p:nvSpPr>
            <p:spPr>
              <a:xfrm>
                <a:off x="2839558" y="5059312"/>
                <a:ext cx="1934181" cy="352375"/>
              </a:xfrm>
              <a:prstGeom prst="parallelogram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latin typeface="Bahnschrift" panose="020B0502040204020203" pitchFamily="34" charset="0"/>
                  </a:rPr>
                  <a:t>Megatron-LM(8.3B)</a:t>
                </a:r>
              </a:p>
            </p:txBody>
          </p:sp>
          <p:cxnSp>
            <p:nvCxnSpPr>
              <p:cNvPr id="2051" name="Straight Connector 2050">
                <a:extLst>
                  <a:ext uri="{FF2B5EF4-FFF2-40B4-BE49-F238E27FC236}">
                    <a16:creationId xmlns:a16="http://schemas.microsoft.com/office/drawing/2014/main" id="{F3A7151A-0C48-1BC3-717E-F7E554950A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5457" y="5383492"/>
                <a:ext cx="80295" cy="291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A3D71A53-CEE7-06BE-C5CA-DB2F7C66DAF7}"/>
              </a:ext>
            </a:extLst>
          </p:cNvPr>
          <p:cNvGrpSpPr/>
          <p:nvPr/>
        </p:nvGrpSpPr>
        <p:grpSpPr>
          <a:xfrm>
            <a:off x="5167682" y="3157828"/>
            <a:ext cx="1801065" cy="761098"/>
            <a:chOff x="5767635" y="2967823"/>
            <a:chExt cx="1801065" cy="761098"/>
          </a:xfrm>
          <a:effectLst>
            <a:outerShdw blurRad="101600" dist="38100" dir="5400000" algn="t" rotWithShape="0">
              <a:prstClr val="black">
                <a:alpha val="29000"/>
              </a:prstClr>
            </a:outerShdw>
          </a:effectLst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6381717-B4DD-BAF1-8D40-F22B152FA13E}"/>
                </a:ext>
              </a:extLst>
            </p:cNvPr>
            <p:cNvSpPr/>
            <p:nvPr/>
          </p:nvSpPr>
          <p:spPr>
            <a:xfrm>
              <a:off x="5868783" y="2967823"/>
              <a:ext cx="144000" cy="144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A0A512B3-C7A6-85D9-11E8-C6C0227F88BC}"/>
                </a:ext>
              </a:extLst>
            </p:cNvPr>
            <p:cNvGrpSpPr/>
            <p:nvPr/>
          </p:nvGrpSpPr>
          <p:grpSpPr>
            <a:xfrm>
              <a:off x="5767635" y="3095737"/>
              <a:ext cx="1801065" cy="633184"/>
              <a:chOff x="3331360" y="4781708"/>
              <a:chExt cx="1801065" cy="633184"/>
            </a:xfrm>
          </p:grpSpPr>
          <p:sp>
            <p:nvSpPr>
              <p:cNvPr id="2054" name="Parallelogram 2053">
                <a:extLst>
                  <a:ext uri="{FF2B5EF4-FFF2-40B4-BE49-F238E27FC236}">
                    <a16:creationId xmlns:a16="http://schemas.microsoft.com/office/drawing/2014/main" id="{D232F58E-7989-E7D9-322C-617FBC947E78}"/>
                  </a:ext>
                </a:extLst>
              </p:cNvPr>
              <p:cNvSpPr/>
              <p:nvPr/>
            </p:nvSpPr>
            <p:spPr>
              <a:xfrm>
                <a:off x="3331360" y="5062517"/>
                <a:ext cx="1801065" cy="352375"/>
              </a:xfrm>
              <a:prstGeom prst="parallelogram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latin typeface="Bahnschrift" panose="020B0502040204020203" pitchFamily="34" charset="0"/>
                  </a:rPr>
                  <a:t>Turing-NLG(17.2B)</a:t>
                </a:r>
              </a:p>
            </p:txBody>
          </p:sp>
          <p:cxnSp>
            <p:nvCxnSpPr>
              <p:cNvPr id="2055" name="Straight Connector 2054">
                <a:extLst>
                  <a:ext uri="{FF2B5EF4-FFF2-40B4-BE49-F238E27FC236}">
                    <a16:creationId xmlns:a16="http://schemas.microsoft.com/office/drawing/2014/main" id="{E001713E-EF40-A23E-B38C-792E0EEB6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0110" y="4781708"/>
                <a:ext cx="80295" cy="291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0B674237-7837-F783-AA56-86901BC47457}"/>
              </a:ext>
            </a:extLst>
          </p:cNvPr>
          <p:cNvGrpSpPr/>
          <p:nvPr/>
        </p:nvGrpSpPr>
        <p:grpSpPr>
          <a:xfrm>
            <a:off x="4630526" y="1735609"/>
            <a:ext cx="1333648" cy="715057"/>
            <a:chOff x="5230479" y="1545604"/>
            <a:chExt cx="1333648" cy="715057"/>
          </a:xfrm>
          <a:effectLst>
            <a:outerShdw blurRad="101600" dist="38100" dir="5400000" algn="t" rotWithShape="0">
              <a:prstClr val="black">
                <a:alpha val="29000"/>
              </a:prstClr>
            </a:outerShdw>
          </a:effectLst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9E3CE3D-E3AB-6906-333B-A5AC6B4C8CB0}"/>
                </a:ext>
              </a:extLst>
            </p:cNvPr>
            <p:cNvSpPr/>
            <p:nvPr/>
          </p:nvSpPr>
          <p:spPr>
            <a:xfrm>
              <a:off x="6330068" y="2116661"/>
              <a:ext cx="144000" cy="144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056" name="Group 2055">
              <a:extLst>
                <a:ext uri="{FF2B5EF4-FFF2-40B4-BE49-F238E27FC236}">
                  <a16:creationId xmlns:a16="http://schemas.microsoft.com/office/drawing/2014/main" id="{5FA5D826-D286-4F82-E738-30C8DC079B55}"/>
                </a:ext>
              </a:extLst>
            </p:cNvPr>
            <p:cNvGrpSpPr/>
            <p:nvPr/>
          </p:nvGrpSpPr>
          <p:grpSpPr>
            <a:xfrm>
              <a:off x="5230479" y="1545604"/>
              <a:ext cx="1333648" cy="615482"/>
              <a:chOff x="3440091" y="5059312"/>
              <a:chExt cx="1333648" cy="615482"/>
            </a:xfrm>
          </p:grpSpPr>
          <p:sp>
            <p:nvSpPr>
              <p:cNvPr id="2057" name="Parallelogram 2056">
                <a:extLst>
                  <a:ext uri="{FF2B5EF4-FFF2-40B4-BE49-F238E27FC236}">
                    <a16:creationId xmlns:a16="http://schemas.microsoft.com/office/drawing/2014/main" id="{4D92E354-7D44-73AE-759E-3399D8D4AAF8}"/>
                  </a:ext>
                </a:extLst>
              </p:cNvPr>
              <p:cNvSpPr/>
              <p:nvPr/>
            </p:nvSpPr>
            <p:spPr>
              <a:xfrm>
                <a:off x="3440091" y="5059312"/>
                <a:ext cx="1333648" cy="352375"/>
              </a:xfrm>
              <a:prstGeom prst="parallelogram">
                <a:avLst/>
              </a:prstGeom>
              <a:solidFill>
                <a:srgbClr val="7D65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latin typeface="Bahnschrift" panose="020B0502040204020203" pitchFamily="34" charset="0"/>
                  </a:rPr>
                  <a:t>GPT-3(175B)</a:t>
                </a:r>
              </a:p>
            </p:txBody>
          </p:sp>
          <p:cxnSp>
            <p:nvCxnSpPr>
              <p:cNvPr id="2058" name="Straight Connector 2057">
                <a:extLst>
                  <a:ext uri="{FF2B5EF4-FFF2-40B4-BE49-F238E27FC236}">
                    <a16:creationId xmlns:a16="http://schemas.microsoft.com/office/drawing/2014/main" id="{77A64026-397E-E488-0845-9151E33B0C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5457" y="5383492"/>
                <a:ext cx="80295" cy="291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C6973BE9-5A60-BD4A-54A4-9639F6160191}"/>
              </a:ext>
            </a:extLst>
          </p:cNvPr>
          <p:cNvGrpSpPr/>
          <p:nvPr/>
        </p:nvGrpSpPr>
        <p:grpSpPr>
          <a:xfrm>
            <a:off x="7925944" y="2206032"/>
            <a:ext cx="1801065" cy="756559"/>
            <a:chOff x="8525897" y="2016027"/>
            <a:chExt cx="1801065" cy="756559"/>
          </a:xfrm>
          <a:effectLst>
            <a:outerShdw blurRad="101600" dist="38100" dir="5400000" algn="t" rotWithShape="0">
              <a:prstClr val="black">
                <a:alpha val="29000"/>
              </a:prstClr>
            </a:outerShdw>
          </a:effectLst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FB92871-5BA2-2828-B34C-5CEF7C38B3A1}"/>
                </a:ext>
              </a:extLst>
            </p:cNvPr>
            <p:cNvSpPr/>
            <p:nvPr/>
          </p:nvSpPr>
          <p:spPr>
            <a:xfrm>
              <a:off x="8627697" y="2016027"/>
              <a:ext cx="144000" cy="144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258C5798-FB56-A36F-884D-6AF153E68441}"/>
                </a:ext>
              </a:extLst>
            </p:cNvPr>
            <p:cNvGrpSpPr/>
            <p:nvPr/>
          </p:nvGrpSpPr>
          <p:grpSpPr>
            <a:xfrm>
              <a:off x="8525897" y="2127025"/>
              <a:ext cx="1801065" cy="645561"/>
              <a:chOff x="3325960" y="4781708"/>
              <a:chExt cx="1801065" cy="645561"/>
            </a:xfrm>
          </p:grpSpPr>
          <p:sp>
            <p:nvSpPr>
              <p:cNvPr id="2060" name="Parallelogram 2059">
                <a:extLst>
                  <a:ext uri="{FF2B5EF4-FFF2-40B4-BE49-F238E27FC236}">
                    <a16:creationId xmlns:a16="http://schemas.microsoft.com/office/drawing/2014/main" id="{DF1134F5-D1ED-8256-966C-2B3D80E20DA3}"/>
                  </a:ext>
                </a:extLst>
              </p:cNvPr>
              <p:cNvSpPr/>
              <p:nvPr/>
            </p:nvSpPr>
            <p:spPr>
              <a:xfrm>
                <a:off x="3325960" y="5074894"/>
                <a:ext cx="1801065" cy="352375"/>
              </a:xfrm>
              <a:prstGeom prst="parallelogram">
                <a:avLst/>
              </a:prstGeom>
              <a:solidFill>
                <a:srgbClr val="7D65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Jurasic-1(178B)</a:t>
                </a:r>
              </a:p>
            </p:txBody>
          </p:sp>
          <p:cxnSp>
            <p:nvCxnSpPr>
              <p:cNvPr id="2061" name="Straight Connector 2060">
                <a:extLst>
                  <a:ext uri="{FF2B5EF4-FFF2-40B4-BE49-F238E27FC236}">
                    <a16:creationId xmlns:a16="http://schemas.microsoft.com/office/drawing/2014/main" id="{A92B3A20-204E-CCF7-AD0C-BC6117349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0110" y="4781708"/>
                <a:ext cx="80295" cy="291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B2839591-F9B1-C1D2-21DF-29EB676EF008}"/>
              </a:ext>
            </a:extLst>
          </p:cNvPr>
          <p:cNvGrpSpPr/>
          <p:nvPr/>
        </p:nvGrpSpPr>
        <p:grpSpPr>
          <a:xfrm>
            <a:off x="5800676" y="1254366"/>
            <a:ext cx="2706818" cy="742485"/>
            <a:chOff x="6400629" y="1064361"/>
            <a:chExt cx="2706818" cy="742485"/>
          </a:xfrm>
          <a:effectLst>
            <a:outerShdw blurRad="101600" dist="38100" dir="5400000" algn="t" rotWithShape="0">
              <a:prstClr val="black">
                <a:alpha val="29000"/>
              </a:prstClr>
            </a:outerShdw>
          </a:effectLst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A7F5D41-9355-45D8-2A5D-688E000F50E5}"/>
                </a:ext>
              </a:extLst>
            </p:cNvPr>
            <p:cNvSpPr/>
            <p:nvPr/>
          </p:nvSpPr>
          <p:spPr>
            <a:xfrm>
              <a:off x="8855144" y="1662846"/>
              <a:ext cx="144000" cy="144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AB68AF98-7543-BED9-5496-96B4EE02AECC}"/>
                </a:ext>
              </a:extLst>
            </p:cNvPr>
            <p:cNvGrpSpPr/>
            <p:nvPr/>
          </p:nvGrpSpPr>
          <p:grpSpPr>
            <a:xfrm>
              <a:off x="6400629" y="1064361"/>
              <a:ext cx="2706818" cy="615482"/>
              <a:chOff x="2078796" y="5059312"/>
              <a:chExt cx="2706818" cy="615482"/>
            </a:xfrm>
          </p:grpSpPr>
          <p:sp>
            <p:nvSpPr>
              <p:cNvPr id="2063" name="Parallelogram 2062">
                <a:extLst>
                  <a:ext uri="{FF2B5EF4-FFF2-40B4-BE49-F238E27FC236}">
                    <a16:creationId xmlns:a16="http://schemas.microsoft.com/office/drawing/2014/main" id="{30AF81BA-5E4C-849C-C82B-73BB6180024E}"/>
                  </a:ext>
                </a:extLst>
              </p:cNvPr>
              <p:cNvSpPr/>
              <p:nvPr/>
            </p:nvSpPr>
            <p:spPr>
              <a:xfrm>
                <a:off x="2078796" y="5059312"/>
                <a:ext cx="2706818" cy="352375"/>
              </a:xfrm>
              <a:prstGeom prst="parallelogram">
                <a:avLst/>
              </a:prstGeom>
              <a:solidFill>
                <a:srgbClr val="7D65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Megatron-Turing-NLG(530B)</a:t>
                </a:r>
              </a:p>
            </p:txBody>
          </p:sp>
          <p:cxnSp>
            <p:nvCxnSpPr>
              <p:cNvPr id="2064" name="Straight Connector 2063">
                <a:extLst>
                  <a:ext uri="{FF2B5EF4-FFF2-40B4-BE49-F238E27FC236}">
                    <a16:creationId xmlns:a16="http://schemas.microsoft.com/office/drawing/2014/main" id="{B7B96BD2-6B1A-D3D8-7359-153962CD9F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5457" y="5383492"/>
                <a:ext cx="80295" cy="291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21E7CB60-F691-7EAD-EE81-20BD406BBAB2}"/>
              </a:ext>
            </a:extLst>
          </p:cNvPr>
          <p:cNvGrpSpPr/>
          <p:nvPr/>
        </p:nvGrpSpPr>
        <p:grpSpPr>
          <a:xfrm>
            <a:off x="9034316" y="1801050"/>
            <a:ext cx="1801065" cy="734024"/>
            <a:chOff x="9634269" y="1611045"/>
            <a:chExt cx="1801065" cy="734024"/>
          </a:xfrm>
          <a:effectLst>
            <a:outerShdw blurRad="101600" dist="38100" dir="5400000" algn="t" rotWithShape="0">
              <a:prstClr val="black">
                <a:alpha val="29000"/>
              </a:prstClr>
            </a:outerShdw>
          </a:effectLst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EDCE0FF-C3E4-B579-FA77-CA2EAA57A939}"/>
                </a:ext>
              </a:extLst>
            </p:cNvPr>
            <p:cNvSpPr/>
            <p:nvPr/>
          </p:nvSpPr>
          <p:spPr>
            <a:xfrm>
              <a:off x="9745106" y="1611045"/>
              <a:ext cx="144000" cy="144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2065" name="Group 2064">
              <a:extLst>
                <a:ext uri="{FF2B5EF4-FFF2-40B4-BE49-F238E27FC236}">
                  <a16:creationId xmlns:a16="http://schemas.microsoft.com/office/drawing/2014/main" id="{5056D613-DEAD-098D-6EB9-112F863D79A9}"/>
                </a:ext>
              </a:extLst>
            </p:cNvPr>
            <p:cNvGrpSpPr/>
            <p:nvPr/>
          </p:nvGrpSpPr>
          <p:grpSpPr>
            <a:xfrm>
              <a:off x="9634269" y="1711885"/>
              <a:ext cx="1801065" cy="633184"/>
              <a:chOff x="3331360" y="4781708"/>
              <a:chExt cx="1801065" cy="633184"/>
            </a:xfrm>
          </p:grpSpPr>
          <p:sp>
            <p:nvSpPr>
              <p:cNvPr id="2066" name="Parallelogram 2065">
                <a:extLst>
                  <a:ext uri="{FF2B5EF4-FFF2-40B4-BE49-F238E27FC236}">
                    <a16:creationId xmlns:a16="http://schemas.microsoft.com/office/drawing/2014/main" id="{EE65AF39-E675-CD94-2D65-25E9D24E0335}"/>
                  </a:ext>
                </a:extLst>
              </p:cNvPr>
              <p:cNvSpPr/>
              <p:nvPr/>
            </p:nvSpPr>
            <p:spPr>
              <a:xfrm>
                <a:off x="3331360" y="5062517"/>
                <a:ext cx="1801065" cy="352375"/>
              </a:xfrm>
              <a:prstGeom prst="parallelogram">
                <a:avLst/>
              </a:prstGeom>
              <a:solidFill>
                <a:srgbClr val="7D65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 err="1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PaLM</a:t>
                </a:r>
                <a:r>
                  <a:rPr lang="en-IN" sz="1200" dirty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(540B)</a:t>
                </a:r>
              </a:p>
            </p:txBody>
          </p:sp>
          <p:cxnSp>
            <p:nvCxnSpPr>
              <p:cNvPr id="2067" name="Straight Connector 2066">
                <a:extLst>
                  <a:ext uri="{FF2B5EF4-FFF2-40B4-BE49-F238E27FC236}">
                    <a16:creationId xmlns:a16="http://schemas.microsoft.com/office/drawing/2014/main" id="{126119BD-0CCD-D3DA-4BF7-A0B08A88B3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0110" y="4781708"/>
                <a:ext cx="80295" cy="291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68" name="Google Shape;272;p42">
            <a:extLst>
              <a:ext uri="{FF2B5EF4-FFF2-40B4-BE49-F238E27FC236}">
                <a16:creationId xmlns:a16="http://schemas.microsoft.com/office/drawing/2014/main" id="{0503F757-CF17-A6FA-5D99-59396A382F69}"/>
              </a:ext>
            </a:extLst>
          </p:cNvPr>
          <p:cNvSpPr txBox="1"/>
          <p:nvPr/>
        </p:nvSpPr>
        <p:spPr>
          <a:xfrm>
            <a:off x="3126449" y="5993195"/>
            <a:ext cx="675200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200000"/>
              </a:lnSpc>
              <a:buClr>
                <a:srgbClr val="000000"/>
              </a:buClr>
              <a:buSzPts val="1100"/>
            </a:pPr>
            <a:r>
              <a:rPr lang="en" sz="1050" dirty="0">
                <a:latin typeface="Roboto"/>
                <a:ea typeface="Roboto"/>
                <a:cs typeface="Roboto"/>
                <a:sym typeface="Roboto"/>
              </a:rPr>
              <a:t>2019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72;p42">
            <a:extLst>
              <a:ext uri="{FF2B5EF4-FFF2-40B4-BE49-F238E27FC236}">
                <a16:creationId xmlns:a16="http://schemas.microsoft.com/office/drawing/2014/main" id="{B8E79D18-B1CB-DAEF-9B12-D032FAA542F1}"/>
              </a:ext>
            </a:extLst>
          </p:cNvPr>
          <p:cNvSpPr txBox="1"/>
          <p:nvPr/>
        </p:nvSpPr>
        <p:spPr>
          <a:xfrm>
            <a:off x="1311628" y="5993195"/>
            <a:ext cx="675200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200000"/>
              </a:lnSpc>
              <a:buClr>
                <a:srgbClr val="000000"/>
              </a:buClr>
              <a:buSzPts val="1100"/>
            </a:pPr>
            <a:r>
              <a:rPr lang="en" sz="1050" dirty="0">
                <a:latin typeface="Roboto"/>
                <a:ea typeface="Roboto"/>
                <a:cs typeface="Roboto"/>
                <a:sym typeface="Roboto"/>
              </a:rPr>
              <a:t>2018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72;p42">
            <a:extLst>
              <a:ext uri="{FF2B5EF4-FFF2-40B4-BE49-F238E27FC236}">
                <a16:creationId xmlns:a16="http://schemas.microsoft.com/office/drawing/2014/main" id="{7600D192-2247-787D-BA33-1C1C1502AB1B}"/>
              </a:ext>
            </a:extLst>
          </p:cNvPr>
          <p:cNvSpPr txBox="1"/>
          <p:nvPr/>
        </p:nvSpPr>
        <p:spPr>
          <a:xfrm>
            <a:off x="4868525" y="5993195"/>
            <a:ext cx="675200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200000"/>
              </a:lnSpc>
              <a:buClr>
                <a:srgbClr val="000000"/>
              </a:buClr>
              <a:buSzPts val="1100"/>
            </a:pPr>
            <a:r>
              <a:rPr lang="en" sz="1050" dirty="0">
                <a:latin typeface="Roboto"/>
                <a:ea typeface="Roboto"/>
                <a:cs typeface="Roboto"/>
                <a:sym typeface="Roboto"/>
              </a:rPr>
              <a:t>2020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72;p42">
            <a:extLst>
              <a:ext uri="{FF2B5EF4-FFF2-40B4-BE49-F238E27FC236}">
                <a16:creationId xmlns:a16="http://schemas.microsoft.com/office/drawing/2014/main" id="{AB2D749D-288A-9AAE-719D-DD2DF733F299}"/>
              </a:ext>
            </a:extLst>
          </p:cNvPr>
          <p:cNvSpPr txBox="1"/>
          <p:nvPr/>
        </p:nvSpPr>
        <p:spPr>
          <a:xfrm>
            <a:off x="6610601" y="5993195"/>
            <a:ext cx="675200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200000"/>
              </a:lnSpc>
              <a:buClr>
                <a:srgbClr val="000000"/>
              </a:buClr>
              <a:buSzPts val="1100"/>
            </a:pPr>
            <a:r>
              <a:rPr lang="en" sz="1050" dirty="0">
                <a:latin typeface="Roboto"/>
                <a:ea typeface="Roboto"/>
                <a:cs typeface="Roboto"/>
                <a:sym typeface="Roboto"/>
              </a:rPr>
              <a:t>2021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2" name="Google Shape;272;p42">
            <a:extLst>
              <a:ext uri="{FF2B5EF4-FFF2-40B4-BE49-F238E27FC236}">
                <a16:creationId xmlns:a16="http://schemas.microsoft.com/office/drawing/2014/main" id="{336D648E-8EC5-7917-8DE7-2465DB8F8AD1}"/>
              </a:ext>
            </a:extLst>
          </p:cNvPr>
          <p:cNvSpPr txBox="1"/>
          <p:nvPr/>
        </p:nvSpPr>
        <p:spPr>
          <a:xfrm>
            <a:off x="8419583" y="5993195"/>
            <a:ext cx="675200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200000"/>
              </a:lnSpc>
              <a:buClr>
                <a:srgbClr val="000000"/>
              </a:buClr>
              <a:buSzPts val="1100"/>
            </a:pPr>
            <a:r>
              <a:rPr lang="en" sz="1050" dirty="0">
                <a:latin typeface="Roboto"/>
                <a:ea typeface="Roboto"/>
                <a:cs typeface="Roboto"/>
                <a:sym typeface="Roboto"/>
              </a:rPr>
              <a:t>2022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3" name="Google Shape;272;p42">
            <a:extLst>
              <a:ext uri="{FF2B5EF4-FFF2-40B4-BE49-F238E27FC236}">
                <a16:creationId xmlns:a16="http://schemas.microsoft.com/office/drawing/2014/main" id="{832D85B5-E837-FEB4-2E38-59FC7E80B646}"/>
              </a:ext>
            </a:extLst>
          </p:cNvPr>
          <p:cNvSpPr txBox="1"/>
          <p:nvPr/>
        </p:nvSpPr>
        <p:spPr>
          <a:xfrm>
            <a:off x="10150508" y="5993195"/>
            <a:ext cx="675200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200000"/>
              </a:lnSpc>
              <a:buClr>
                <a:srgbClr val="000000"/>
              </a:buClr>
              <a:buSzPts val="1100"/>
            </a:pPr>
            <a:r>
              <a:rPr lang="en" sz="1050" dirty="0">
                <a:latin typeface="Roboto"/>
                <a:ea typeface="Roboto"/>
                <a:cs typeface="Roboto"/>
                <a:sym typeface="Roboto"/>
              </a:rPr>
              <a:t>2023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80131-1DD9-D2F8-56F8-63E29CF35552}"/>
              </a:ext>
            </a:extLst>
          </p:cNvPr>
          <p:cNvSpPr txBox="1"/>
          <p:nvPr/>
        </p:nvSpPr>
        <p:spPr>
          <a:xfrm>
            <a:off x="2011" y="255292"/>
            <a:ext cx="9032304" cy="646331"/>
          </a:xfrm>
          <a:prstGeom prst="rect">
            <a:avLst/>
          </a:prstGeom>
          <a:solidFill>
            <a:srgbClr val="EF3C4B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EVOLUTION OF LANGUAGE MODELS</a:t>
            </a:r>
            <a:endParaRPr lang="en-IN" sz="3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" name="Picture 2" descr="upGrad Logo Download- The Logo Finder">
            <a:extLst>
              <a:ext uri="{FF2B5EF4-FFF2-40B4-BE49-F238E27FC236}">
                <a16:creationId xmlns:a16="http://schemas.microsoft.com/office/drawing/2014/main" id="{A5AC7E68-2DD3-BC26-3083-3A8D3B17F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415" y="1"/>
            <a:ext cx="154422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24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481A00-2F6A-4EB3-AAEF-C34E17412F62}"/>
              </a:ext>
            </a:extLst>
          </p:cNvPr>
          <p:cNvSpPr txBox="1"/>
          <p:nvPr/>
        </p:nvSpPr>
        <p:spPr>
          <a:xfrm>
            <a:off x="865632" y="1433771"/>
            <a:ext cx="10668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700" dirty="0">
                <a:solidFill>
                  <a:srgbClr val="000000"/>
                </a:solidFill>
                <a:latin typeface="Karla" pitchFamily="2" charset="77"/>
              </a:rPr>
              <a:t>Here are some examples of organisations using LLMs to build AI-enabled apps: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Karla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Khan Academy developed “Khanmigo”</a:t>
            </a:r>
            <a:r>
              <a:rPr lang="en-IN" sz="1700" dirty="0">
                <a:solidFill>
                  <a:srgbClr val="000000"/>
                </a:solidFill>
                <a:latin typeface="Karla" pitchFamily="2" charset="77"/>
              </a:rPr>
              <a:t>, a </a:t>
            </a:r>
            <a:r>
              <a:rPr lang="en-IN" sz="1700" dirty="0" err="1">
                <a:solidFill>
                  <a:srgbClr val="000000"/>
                </a:solidFill>
                <a:latin typeface="Karla" pitchFamily="2" charset="77"/>
              </a:rPr>
              <a:t>ChatGPT</a:t>
            </a:r>
            <a:r>
              <a:rPr lang="en-IN" sz="1700" dirty="0">
                <a:solidFill>
                  <a:srgbClr val="000000"/>
                </a:solidFill>
                <a:latin typeface="Karla" pitchFamily="2" charset="77"/>
              </a:rPr>
              <a:t>-based teaching assistant that offers 1:1 tutoring support to students: 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Karla" pitchFamily="2" charset="77"/>
              </a:rPr>
              <a:t>At </a:t>
            </a:r>
            <a:r>
              <a:rPr lang="en-IN" sz="1700" dirty="0" err="1">
                <a:solidFill>
                  <a:srgbClr val="000000"/>
                </a:solidFill>
                <a:latin typeface="Karla" pitchFamily="2" charset="77"/>
              </a:rPr>
              <a:t>upGrad</a:t>
            </a:r>
            <a:r>
              <a:rPr lang="en-IN" sz="1700" dirty="0">
                <a:solidFill>
                  <a:srgbClr val="000000"/>
                </a:solidFill>
                <a:latin typeface="Karla" pitchFamily="2" charset="77"/>
              </a:rPr>
              <a:t>, we are developing a </a:t>
            </a:r>
            <a:r>
              <a:rPr lang="en-IN" sz="1700" dirty="0">
                <a:solidFill>
                  <a:srgbClr val="000000"/>
                </a:solidFill>
                <a:latin typeface="Karla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personalised interview-preparation assistant. </a:t>
            </a:r>
            <a:endParaRPr lang="en-IN" sz="1700" dirty="0">
              <a:solidFill>
                <a:srgbClr val="000000"/>
              </a:solidFill>
              <a:latin typeface="Karla" pitchFamily="2" charset="7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b="0" i="0" u="none" strike="noStrike" dirty="0" err="1">
                <a:solidFill>
                  <a:srgbClr val="000000"/>
                </a:solidFill>
                <a:effectLst/>
                <a:latin typeface="Karla" pitchFamily="2" charset="77"/>
              </a:rPr>
              <a:t>CheggMate</a:t>
            </a:r>
            <a:r>
              <a:rPr lang="en-IN" sz="1700" b="0" i="0" u="none" strike="noStrike" dirty="0">
                <a:solidFill>
                  <a:srgbClr val="000000"/>
                </a:solidFill>
                <a:effectLst/>
                <a:latin typeface="Karla" pitchFamily="2" charset="77"/>
              </a:rPr>
              <a:t>: </a:t>
            </a:r>
            <a:r>
              <a:rPr lang="en-IN" sz="1700" b="0" i="0" u="sng" strike="noStrike" dirty="0">
                <a:solidFill>
                  <a:srgbClr val="1155CC"/>
                </a:solidFill>
                <a:effectLst/>
                <a:latin typeface="Karla" pitchFamily="2" charset="77"/>
                <a:hlinkClick r:id="rId4"/>
              </a:rPr>
              <a:t>https://www.chegg.com/cheggmate</a:t>
            </a:r>
            <a:endParaRPr lang="en-IN" sz="1700" dirty="0">
              <a:solidFill>
                <a:srgbClr val="000000"/>
              </a:solidFill>
              <a:latin typeface="Karla" pitchFamily="2" charset="7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b="0" i="0" u="none" strike="noStrike" dirty="0" err="1">
                <a:solidFill>
                  <a:srgbClr val="000000"/>
                </a:solidFill>
                <a:effectLst/>
                <a:latin typeface="Karla" pitchFamily="2" charset="77"/>
              </a:rPr>
              <a:t>Khanmigo</a:t>
            </a:r>
            <a:r>
              <a:rPr lang="en-IN" sz="1700" b="0" i="0" u="none" strike="noStrike" dirty="0">
                <a:solidFill>
                  <a:srgbClr val="000000"/>
                </a:solidFill>
                <a:effectLst/>
                <a:latin typeface="Karla" pitchFamily="2" charset="77"/>
              </a:rPr>
              <a:t>: </a:t>
            </a:r>
            <a:r>
              <a:rPr lang="en-IN" sz="1700" b="0" i="0" u="sng" strike="noStrike" dirty="0">
                <a:solidFill>
                  <a:srgbClr val="1155CC"/>
                </a:solidFill>
                <a:effectLst/>
                <a:latin typeface="Karla" pitchFamily="2" charset="77"/>
                <a:hlinkClick r:id="rId5"/>
              </a:rPr>
              <a:t>https://www.khanacademy.org/khan-labs</a:t>
            </a:r>
            <a:endParaRPr lang="en-IN" sz="1700" dirty="0">
              <a:solidFill>
                <a:srgbClr val="000000"/>
              </a:solidFill>
              <a:latin typeface="Karla" pitchFamily="2" charset="7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b="0" i="0" u="none" strike="noStrike" dirty="0">
                <a:solidFill>
                  <a:srgbClr val="000000"/>
                </a:solidFill>
                <a:effectLst/>
                <a:latin typeface="Karla" pitchFamily="2" charset="77"/>
              </a:rPr>
              <a:t>Einstein GPT Salesforce: </a:t>
            </a:r>
            <a:r>
              <a:rPr lang="en-IN" sz="1700" b="0" i="0" u="sng" strike="noStrike" dirty="0">
                <a:solidFill>
                  <a:srgbClr val="1155CC"/>
                </a:solidFill>
                <a:effectLst/>
                <a:latin typeface="Karla" pitchFamily="2" charset="77"/>
                <a:hlinkClick r:id="rId6"/>
              </a:rPr>
              <a:t>https://www.salesforce.com/news/press-releases/2023/03/07/einstein-generative-ai/</a:t>
            </a:r>
            <a:endParaRPr lang="en-IN" sz="1700" dirty="0">
              <a:solidFill>
                <a:srgbClr val="000000"/>
              </a:solidFill>
              <a:latin typeface="Karla" pitchFamily="2" charset="7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b="0" i="0" u="none" strike="noStrike" dirty="0">
                <a:solidFill>
                  <a:srgbClr val="000000"/>
                </a:solidFill>
                <a:effectLst/>
                <a:latin typeface="Karla" pitchFamily="2" charset="77"/>
              </a:rPr>
              <a:t>Microsoft </a:t>
            </a:r>
            <a:r>
              <a:rPr lang="en-IN" sz="1700" b="0" i="0" u="none" strike="noStrike" dirty="0" err="1">
                <a:solidFill>
                  <a:srgbClr val="000000"/>
                </a:solidFill>
                <a:effectLst/>
                <a:latin typeface="Karla" pitchFamily="2" charset="77"/>
              </a:rPr>
              <a:t>Copilot</a:t>
            </a:r>
            <a:r>
              <a:rPr lang="en-IN" sz="1700" b="0" i="0" u="none" strike="noStrike" dirty="0">
                <a:solidFill>
                  <a:srgbClr val="000000"/>
                </a:solidFill>
                <a:effectLst/>
                <a:latin typeface="Karla" pitchFamily="2" charset="77"/>
              </a:rPr>
              <a:t>: </a:t>
            </a:r>
            <a:r>
              <a:rPr lang="en-IN" sz="1700" b="0" i="0" u="sng" strike="noStrike" dirty="0">
                <a:solidFill>
                  <a:srgbClr val="1155CC"/>
                </a:solidFill>
                <a:effectLst/>
                <a:latin typeface="Karla" pitchFamily="2" charset="77"/>
                <a:hlinkClick r:id="rId7"/>
              </a:rPr>
              <a:t>https://blogs.microsoft.com/blog/2023/03/16/introducing-microsoft-365-copilot-your-copilot-for-work/</a:t>
            </a:r>
            <a:endParaRPr lang="en-IN" sz="1700" b="0" i="0" u="sng" strike="noStrike" dirty="0">
              <a:solidFill>
                <a:srgbClr val="1155CC"/>
              </a:solidFill>
              <a:effectLst/>
              <a:latin typeface="Karla" pitchFamily="2" charset="7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b="0" i="0" u="none" strike="noStrike" dirty="0">
                <a:solidFill>
                  <a:srgbClr val="000000"/>
                </a:solidFill>
                <a:effectLst/>
                <a:latin typeface="Karla" pitchFamily="2" charset="77"/>
              </a:rPr>
              <a:t>Canva AI Text to Images: </a:t>
            </a:r>
            <a:r>
              <a:rPr lang="en-IN" sz="1700" b="0" i="0" u="sng" strike="noStrike" dirty="0">
                <a:solidFill>
                  <a:srgbClr val="1155CC"/>
                </a:solidFill>
                <a:effectLst/>
                <a:latin typeface="Karla" pitchFamily="2" charset="77"/>
                <a:hlinkClick r:id="rId8"/>
              </a:rPr>
              <a:t>https://www.canva.com/?highlight=textToImage</a:t>
            </a:r>
            <a:endParaRPr lang="en-IN" sz="1700" dirty="0">
              <a:solidFill>
                <a:srgbClr val="000000"/>
              </a:solidFill>
              <a:latin typeface="Karla" pitchFamily="2" charset="7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b="0" i="0" u="none" strike="noStrike" dirty="0">
                <a:solidFill>
                  <a:srgbClr val="000000"/>
                </a:solidFill>
                <a:effectLst/>
                <a:latin typeface="Karla" pitchFamily="2" charset="77"/>
              </a:rPr>
              <a:t>Bing Image Creator: </a:t>
            </a:r>
            <a:r>
              <a:rPr lang="en-IN" sz="1700" b="0" i="0" u="sng" strike="noStrike" dirty="0">
                <a:solidFill>
                  <a:srgbClr val="1155CC"/>
                </a:solidFill>
                <a:effectLst/>
                <a:latin typeface="Karla" pitchFamily="2" charset="77"/>
                <a:hlinkClick r:id="rId9"/>
              </a:rPr>
              <a:t>https://www.bing.com/images/create/a-train-riding-a-wave/645250c529aa41768fcb7f6a7ec51f48?FORM=GENCRE</a:t>
            </a:r>
            <a:endParaRPr lang="en-IN" sz="1700" b="0" i="0" u="none" strike="noStrike" dirty="0">
              <a:solidFill>
                <a:srgbClr val="000000"/>
              </a:solidFill>
              <a:effectLst/>
              <a:latin typeface="Karla" pitchFamily="2" charset="7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501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E64CAE6-486C-2507-2E99-C1270E11B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814404"/>
              </p:ext>
            </p:extLst>
          </p:nvPr>
        </p:nvGraphicFramePr>
        <p:xfrm>
          <a:off x="104836" y="81538"/>
          <a:ext cx="12021156" cy="677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152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1366B37-4E50-40D5-B910-151842F90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80735"/>
              </p:ext>
            </p:extLst>
          </p:nvPr>
        </p:nvGraphicFramePr>
        <p:xfrm>
          <a:off x="424138" y="1472742"/>
          <a:ext cx="7819248" cy="172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0982">
                  <a:extLst>
                    <a:ext uri="{9D8B030D-6E8A-4147-A177-3AD203B41FA5}">
                      <a16:colId xmlns:a16="http://schemas.microsoft.com/office/drawing/2014/main" val="4170993718"/>
                    </a:ext>
                  </a:extLst>
                </a:gridCol>
                <a:gridCol w="985102">
                  <a:extLst>
                    <a:ext uri="{9D8B030D-6E8A-4147-A177-3AD203B41FA5}">
                      <a16:colId xmlns:a16="http://schemas.microsoft.com/office/drawing/2014/main" val="2276832971"/>
                    </a:ext>
                  </a:extLst>
                </a:gridCol>
                <a:gridCol w="1785498">
                  <a:extLst>
                    <a:ext uri="{9D8B030D-6E8A-4147-A177-3AD203B41FA5}">
                      <a16:colId xmlns:a16="http://schemas.microsoft.com/office/drawing/2014/main" val="1190967859"/>
                    </a:ext>
                  </a:extLst>
                </a:gridCol>
                <a:gridCol w="1539222">
                  <a:extLst>
                    <a:ext uri="{9D8B030D-6E8A-4147-A177-3AD203B41FA5}">
                      <a16:colId xmlns:a16="http://schemas.microsoft.com/office/drawing/2014/main" val="4152326389"/>
                    </a:ext>
                  </a:extLst>
                </a:gridCol>
                <a:gridCol w="1539222">
                  <a:extLst>
                    <a:ext uri="{9D8B030D-6E8A-4147-A177-3AD203B41FA5}">
                      <a16:colId xmlns:a16="http://schemas.microsoft.com/office/drawing/2014/main" val="1178602900"/>
                    </a:ext>
                  </a:extLst>
                </a:gridCol>
                <a:gridCol w="1539222">
                  <a:extLst>
                    <a:ext uri="{9D8B030D-6E8A-4147-A177-3AD203B41FA5}">
                      <a16:colId xmlns:a16="http://schemas.microsoft.com/office/drawing/2014/main" val="1814712123"/>
                    </a:ext>
                  </a:extLst>
                </a:gridCol>
              </a:tblGrid>
              <a:tr h="602584">
                <a:tc>
                  <a:txBody>
                    <a:bodyPr/>
                    <a:lstStyle/>
                    <a:p>
                      <a:r>
                        <a:rPr lang="en-US" sz="1700">
                          <a:latin typeface="+mj-lt"/>
                        </a:rPr>
                        <a:t>#</a:t>
                      </a:r>
                    </a:p>
                  </a:txBody>
                  <a:tcPr marL="86083" marR="86083" marT="43042" marB="43042" anchor="ctr">
                    <a:lnL w="12700" cmpd="sng">
                      <a:noFill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C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Gold Price</a:t>
                      </a: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C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Silver Price</a:t>
                      </a: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C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Hints of war on twitter</a:t>
                      </a: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C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Press releases from oil firms</a:t>
                      </a: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C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+mj-lt"/>
                        </a:rPr>
                        <a:t>Final result</a:t>
                      </a:r>
                    </a:p>
                  </a:txBody>
                  <a:tcPr marL="86083" marR="86083" marT="43042" marB="43042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388480"/>
                  </a:ext>
                </a:extLst>
              </a:tr>
              <a:tr h="562718">
                <a:tc>
                  <a:txBody>
                    <a:bodyPr/>
                    <a:lstStyle/>
                    <a:p>
                      <a:r>
                        <a:rPr lang="en-US" sz="1700">
                          <a:latin typeface="+mj-lt"/>
                        </a:rPr>
                        <a:t>1</a:t>
                      </a:r>
                    </a:p>
                  </a:txBody>
                  <a:tcPr marL="86083" marR="86083" marT="43042" marB="43042" anchor="ctr">
                    <a:lnL w="12700" cmpd="sng">
                      <a:noFill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+mj-lt"/>
                        </a:rPr>
                        <a:t>26</a:t>
                      </a: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>
                          <a:latin typeface="+mj-lt"/>
                        </a:rPr>
                        <a:t>120</a:t>
                      </a: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>
                        <a:latin typeface="+mj-lt"/>
                      </a:endParaRP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latin typeface="+mj-lt"/>
                      </a:endParaRP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No spike</a:t>
                      </a:r>
                      <a:endParaRPr lang="en-IN" sz="1700" dirty="0">
                        <a:latin typeface="+mj-lt"/>
                      </a:endParaRPr>
                    </a:p>
                  </a:txBody>
                  <a:tcPr marL="86083" marR="86083" marT="43042" marB="43042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006421"/>
                  </a:ext>
                </a:extLst>
              </a:tr>
              <a:tr h="562718">
                <a:tc>
                  <a:txBody>
                    <a:bodyPr/>
                    <a:lstStyle/>
                    <a:p>
                      <a:r>
                        <a:rPr lang="en-US" sz="1700">
                          <a:latin typeface="+mj-lt"/>
                        </a:rPr>
                        <a:t>2</a:t>
                      </a:r>
                    </a:p>
                  </a:txBody>
                  <a:tcPr marL="86083" marR="86083" marT="43042" marB="43042" anchor="ctr">
                    <a:lnL w="12700" cmpd="sng">
                      <a:noFill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+mj-lt"/>
                        </a:rPr>
                        <a:t>35</a:t>
                      </a: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>
                          <a:latin typeface="+mj-lt"/>
                        </a:rPr>
                        <a:t>240</a:t>
                      </a: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>
                        <a:latin typeface="+mj-lt"/>
                      </a:endParaRP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700">
                        <a:latin typeface="+mj-lt"/>
                      </a:endParaRPr>
                    </a:p>
                  </a:txBody>
                  <a:tcPr marL="86083" marR="86083" marT="43042" marB="43042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Spike</a:t>
                      </a:r>
                      <a:endParaRPr lang="en-IN" sz="1700" dirty="0">
                        <a:latin typeface="+mj-lt"/>
                      </a:endParaRPr>
                    </a:p>
                  </a:txBody>
                  <a:tcPr marL="86083" marR="86083" marT="43042" marB="43042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913235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6BFC68B-B312-47CB-8101-10250F5614B3}"/>
              </a:ext>
            </a:extLst>
          </p:cNvPr>
          <p:cNvSpPr/>
          <p:nvPr/>
        </p:nvSpPr>
        <p:spPr>
          <a:xfrm>
            <a:off x="3626995" y="1475048"/>
            <a:ext cx="3048039" cy="1738406"/>
          </a:xfrm>
          <a:prstGeom prst="roundRect">
            <a:avLst>
              <a:gd name="adj" fmla="val 0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894DD5-08AE-410E-B41B-5E1BA180012F}"/>
              </a:ext>
            </a:extLst>
          </p:cNvPr>
          <p:cNvSpPr/>
          <p:nvPr/>
        </p:nvSpPr>
        <p:spPr>
          <a:xfrm>
            <a:off x="470324" y="3270130"/>
            <a:ext cx="4066935" cy="91082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8F6C0F-8848-41FD-958A-11CB0E944367}"/>
              </a:ext>
            </a:extLst>
          </p:cNvPr>
          <p:cNvSpPr txBox="1">
            <a:spLocks/>
          </p:cNvSpPr>
          <p:nvPr/>
        </p:nvSpPr>
        <p:spPr>
          <a:xfrm>
            <a:off x="-221696" y="436449"/>
            <a:ext cx="822801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 sz="3200" dirty="0"/>
              <a:t>Predicting oil price</a:t>
            </a:r>
            <a:endParaRPr lang="en-IN" sz="3200" dirty="0"/>
          </a:p>
        </p:txBody>
      </p:sp>
      <p:sp>
        <p:nvSpPr>
          <p:cNvPr id="20" name="Rectangle: Diagonal Corners Snipped 54">
            <a:extLst>
              <a:ext uri="{FF2B5EF4-FFF2-40B4-BE49-F238E27FC236}">
                <a16:creationId xmlns:a16="http://schemas.microsoft.com/office/drawing/2014/main" id="{1FAA2E4B-878F-46BA-B65F-2AE3D4E8EDCB}"/>
              </a:ext>
            </a:extLst>
          </p:cNvPr>
          <p:cNvSpPr/>
          <p:nvPr/>
        </p:nvSpPr>
        <p:spPr>
          <a:xfrm>
            <a:off x="7449192" y="3429001"/>
            <a:ext cx="4419600" cy="2789401"/>
          </a:xfrm>
          <a:prstGeom prst="snip2DiagRect">
            <a:avLst>
              <a:gd name="adj1" fmla="val 0"/>
              <a:gd name="adj2" fmla="val 905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71F5C8-1949-498D-A6EF-A267CBA68FD4}"/>
              </a:ext>
            </a:extLst>
          </p:cNvPr>
          <p:cNvGrpSpPr/>
          <p:nvPr/>
        </p:nvGrpSpPr>
        <p:grpSpPr>
          <a:xfrm>
            <a:off x="8382000" y="3657600"/>
            <a:ext cx="2819400" cy="2362200"/>
            <a:chOff x="7313612" y="4114800"/>
            <a:chExt cx="2819400" cy="2362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E984B0-317F-4BA7-ADCA-993EF0C584E7}"/>
                </a:ext>
              </a:extLst>
            </p:cNvPr>
            <p:cNvSpPr txBox="1"/>
            <p:nvPr/>
          </p:nvSpPr>
          <p:spPr>
            <a:xfrm>
              <a:off x="8568702" y="5946393"/>
              <a:ext cx="113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Gold Price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431BCA-D663-49D0-B630-A273E274B7F1}"/>
                </a:ext>
              </a:extLst>
            </p:cNvPr>
            <p:cNvSpPr txBox="1"/>
            <p:nvPr/>
          </p:nvSpPr>
          <p:spPr>
            <a:xfrm rot="16200000">
              <a:off x="7410020" y="4863405"/>
              <a:ext cx="1194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Silver Price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F7F3084-D47C-4151-960C-D6B81B2152F0}"/>
                </a:ext>
              </a:extLst>
            </p:cNvPr>
            <p:cNvSpPr/>
            <p:nvPr/>
          </p:nvSpPr>
          <p:spPr>
            <a:xfrm>
              <a:off x="9230281" y="51435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39BD08-1E2F-4974-93D7-5B8AC36DFE91}"/>
                </a:ext>
              </a:extLst>
            </p:cNvPr>
            <p:cNvSpPr/>
            <p:nvPr/>
          </p:nvSpPr>
          <p:spPr>
            <a:xfrm>
              <a:off x="9715912" y="4800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E957FC-AA02-8646-B147-5C701F87DDD6}"/>
                </a:ext>
              </a:extLst>
            </p:cNvPr>
            <p:cNvCxnSpPr/>
            <p:nvPr/>
          </p:nvCxnSpPr>
          <p:spPr>
            <a:xfrm>
              <a:off x="8380412" y="4114800"/>
              <a:ext cx="0" cy="23622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430E7E6-AC23-0740-9D10-30173E0E570B}"/>
                </a:ext>
              </a:extLst>
            </p:cNvPr>
            <p:cNvCxnSpPr/>
            <p:nvPr/>
          </p:nvCxnSpPr>
          <p:spPr>
            <a:xfrm>
              <a:off x="7313612" y="5791200"/>
              <a:ext cx="28194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AB77284-A80D-7EF2-EB48-5086C73B24B1}"/>
              </a:ext>
            </a:extLst>
          </p:cNvPr>
          <p:cNvSpPr txBox="1">
            <a:spLocks/>
          </p:cNvSpPr>
          <p:nvPr/>
        </p:nvSpPr>
        <p:spPr>
          <a:xfrm>
            <a:off x="9297989" y="6324601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D77797-C202-4E44-9010-7ED6157AADA4}" type="slidenum">
              <a:rPr lang="en-US"/>
              <a:pPr/>
              <a:t>7</a:t>
            </a:fld>
            <a:endParaRPr lang="en-US" sz="10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9BE68A-F6B9-2253-3503-18ECCCDF5F02}"/>
              </a:ext>
            </a:extLst>
          </p:cNvPr>
          <p:cNvSpPr/>
          <p:nvPr/>
        </p:nvSpPr>
        <p:spPr>
          <a:xfrm>
            <a:off x="6675034" y="1472742"/>
            <a:ext cx="1568352" cy="1738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5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: Diagonal Corners Snipped 54">
            <a:extLst>
              <a:ext uri="{FF2B5EF4-FFF2-40B4-BE49-F238E27FC236}">
                <a16:creationId xmlns:a16="http://schemas.microsoft.com/office/drawing/2014/main" id="{1FAA2E4B-878F-46BA-B65F-2AE3D4E8EDCB}"/>
              </a:ext>
            </a:extLst>
          </p:cNvPr>
          <p:cNvSpPr/>
          <p:nvPr/>
        </p:nvSpPr>
        <p:spPr>
          <a:xfrm>
            <a:off x="609600" y="1437348"/>
            <a:ext cx="5251076" cy="4428595"/>
          </a:xfrm>
          <a:prstGeom prst="snip2DiagRect">
            <a:avLst>
              <a:gd name="adj1" fmla="val 0"/>
              <a:gd name="adj2" fmla="val 905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FD0431-2F3B-E8E1-1857-267B7C2F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" y="17004"/>
            <a:ext cx="10515600" cy="1325563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How Algorithms Work?: 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5C2FA-9769-21E3-9276-9E3A071AA2B1}"/>
              </a:ext>
            </a:extLst>
          </p:cNvPr>
          <p:cNvSpPr txBox="1"/>
          <p:nvPr/>
        </p:nvSpPr>
        <p:spPr>
          <a:xfrm>
            <a:off x="3572003" y="1946613"/>
            <a:ext cx="1926796" cy="36431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570"/>
              </a:spcBef>
              <a:buClr>
                <a:schemeClr val="bg1"/>
              </a:buClr>
            </a:pPr>
            <a:r>
              <a:rPr lang="en-US" sz="2000" i="1" dirty="0">
                <a:solidFill>
                  <a:schemeClr val="accent1"/>
                </a:solidFill>
                <a:latin typeface="Candara" panose="020E0502030303020204" pitchFamily="34" charset="0"/>
              </a:rPr>
              <a:t>Spike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D7F8CF-976D-05D2-38AD-37BF991C9FB8}"/>
              </a:ext>
            </a:extLst>
          </p:cNvPr>
          <p:cNvGrpSpPr/>
          <p:nvPr/>
        </p:nvGrpSpPr>
        <p:grpSpPr>
          <a:xfrm>
            <a:off x="971478" y="2266612"/>
            <a:ext cx="4181368" cy="3075407"/>
            <a:chOff x="1224951" y="1600200"/>
            <a:chExt cx="5545497" cy="40787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1AE330-D249-96F6-D59D-29E51CFE3692}"/>
                </a:ext>
              </a:extLst>
            </p:cNvPr>
            <p:cNvGrpSpPr/>
            <p:nvPr/>
          </p:nvGrpSpPr>
          <p:grpSpPr>
            <a:xfrm>
              <a:off x="4037012" y="1600200"/>
              <a:ext cx="2733436" cy="2481276"/>
              <a:chOff x="4409982" y="926253"/>
              <a:chExt cx="2377026" cy="1944216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9CAB1DF-6C99-A7B9-F4F2-9E623B4EB837}"/>
                  </a:ext>
                </a:extLst>
              </p:cNvPr>
              <p:cNvSpPr/>
              <p:nvPr/>
            </p:nvSpPr>
            <p:spPr>
              <a:xfrm>
                <a:off x="4409982" y="92625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6F05819-16F6-C615-B73C-32983B016890}"/>
                  </a:ext>
                </a:extLst>
              </p:cNvPr>
              <p:cNvSpPr/>
              <p:nvPr/>
            </p:nvSpPr>
            <p:spPr>
              <a:xfrm>
                <a:off x="4572000" y="104055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39C316A-1B55-3C25-3A4C-BBF56DE22438}"/>
                  </a:ext>
                </a:extLst>
              </p:cNvPr>
              <p:cNvSpPr/>
              <p:nvPr/>
            </p:nvSpPr>
            <p:spPr>
              <a:xfrm>
                <a:off x="4686300" y="92625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C2B758D-55F4-9B7C-7C03-98E782C00B23}"/>
                  </a:ext>
                </a:extLst>
              </p:cNvPr>
              <p:cNvSpPr/>
              <p:nvPr/>
            </p:nvSpPr>
            <p:spPr>
              <a:xfrm>
                <a:off x="4781736" y="10882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6A3148F-F8D6-6125-706E-2A13EB250E12}"/>
                  </a:ext>
                </a:extLst>
              </p:cNvPr>
              <p:cNvSpPr/>
              <p:nvPr/>
            </p:nvSpPr>
            <p:spPr>
              <a:xfrm>
                <a:off x="4943754" y="12025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40B388E-AFD4-63FC-816B-A18ACD49D31D}"/>
                  </a:ext>
                </a:extLst>
              </p:cNvPr>
              <p:cNvSpPr/>
              <p:nvPr/>
            </p:nvSpPr>
            <p:spPr>
              <a:xfrm>
                <a:off x="5058054" y="10882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2F7719F-958E-8563-1FA1-3898446E7D16}"/>
                  </a:ext>
                </a:extLst>
              </p:cNvPr>
              <p:cNvSpPr/>
              <p:nvPr/>
            </p:nvSpPr>
            <p:spPr>
              <a:xfrm>
                <a:off x="4437366" y="12502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49F9B35-CE34-6BCA-E94A-1FBA9388F2EE}"/>
                  </a:ext>
                </a:extLst>
              </p:cNvPr>
              <p:cNvSpPr/>
              <p:nvPr/>
            </p:nvSpPr>
            <p:spPr>
              <a:xfrm>
                <a:off x="4599384" y="13645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801C7DF-99F6-08DC-953F-B4BD23098D11}"/>
                  </a:ext>
                </a:extLst>
              </p:cNvPr>
              <p:cNvSpPr/>
              <p:nvPr/>
            </p:nvSpPr>
            <p:spPr>
              <a:xfrm>
                <a:off x="4713684" y="12502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6850634-1C0C-0D05-A7D1-EFDD88E445ED}"/>
                  </a:ext>
                </a:extLst>
              </p:cNvPr>
              <p:cNvSpPr/>
              <p:nvPr/>
            </p:nvSpPr>
            <p:spPr>
              <a:xfrm>
                <a:off x="4809120" y="14123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4C19254-C440-F175-C7A5-E30A7A532131}"/>
                  </a:ext>
                </a:extLst>
              </p:cNvPr>
              <p:cNvSpPr/>
              <p:nvPr/>
            </p:nvSpPr>
            <p:spPr>
              <a:xfrm>
                <a:off x="4971138" y="15266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1405816-A284-639E-3628-DAC0EB7DE2FC}"/>
                  </a:ext>
                </a:extLst>
              </p:cNvPr>
              <p:cNvSpPr/>
              <p:nvPr/>
            </p:nvSpPr>
            <p:spPr>
              <a:xfrm>
                <a:off x="5085438" y="14123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100A8EC5-2B2E-C707-155C-9C54F67D64D5}"/>
                  </a:ext>
                </a:extLst>
              </p:cNvPr>
              <p:cNvSpPr/>
              <p:nvPr/>
            </p:nvSpPr>
            <p:spPr>
              <a:xfrm>
                <a:off x="5192688" y="9739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02E71BA-D4E9-F416-BA4E-A2DDD3DA09AA}"/>
                  </a:ext>
                </a:extLst>
              </p:cNvPr>
              <p:cNvSpPr/>
              <p:nvPr/>
            </p:nvSpPr>
            <p:spPr>
              <a:xfrm>
                <a:off x="5354706" y="10882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3664D93-7B26-5F6F-A0F2-5E020409AF7D}"/>
                  </a:ext>
                </a:extLst>
              </p:cNvPr>
              <p:cNvSpPr/>
              <p:nvPr/>
            </p:nvSpPr>
            <p:spPr>
              <a:xfrm>
                <a:off x="5469006" y="9739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EE19A1E-5968-EDCE-66B1-B58482F44050}"/>
                  </a:ext>
                </a:extLst>
              </p:cNvPr>
              <p:cNvSpPr/>
              <p:nvPr/>
            </p:nvSpPr>
            <p:spPr>
              <a:xfrm>
                <a:off x="5564442" y="11359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9E458BC-1F5D-1C47-F268-AF12B8F88B5D}"/>
                  </a:ext>
                </a:extLst>
              </p:cNvPr>
              <p:cNvSpPr/>
              <p:nvPr/>
            </p:nvSpPr>
            <p:spPr>
              <a:xfrm>
                <a:off x="5726460" y="12502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C6373DD-932B-470A-3D47-D01FD4286C10}"/>
                  </a:ext>
                </a:extLst>
              </p:cNvPr>
              <p:cNvSpPr/>
              <p:nvPr/>
            </p:nvSpPr>
            <p:spPr>
              <a:xfrm>
                <a:off x="5840760" y="11359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590CC80-48B5-7A02-FE2C-2F0A8C54B7BC}"/>
                  </a:ext>
                </a:extLst>
              </p:cNvPr>
              <p:cNvSpPr/>
              <p:nvPr/>
            </p:nvSpPr>
            <p:spPr>
              <a:xfrm>
                <a:off x="5220072" y="12980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83CC06A-7A46-2E69-7236-116B1CD3D51E}"/>
                  </a:ext>
                </a:extLst>
              </p:cNvPr>
              <p:cNvSpPr/>
              <p:nvPr/>
            </p:nvSpPr>
            <p:spPr>
              <a:xfrm>
                <a:off x="5382090" y="14123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5569F1E-B101-4EB4-756F-8AD7FE5D80C8}"/>
                  </a:ext>
                </a:extLst>
              </p:cNvPr>
              <p:cNvSpPr/>
              <p:nvPr/>
            </p:nvSpPr>
            <p:spPr>
              <a:xfrm>
                <a:off x="5496390" y="12980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A1C1377-D465-8BCD-DBD3-B18F88C1870B}"/>
                  </a:ext>
                </a:extLst>
              </p:cNvPr>
              <p:cNvSpPr/>
              <p:nvPr/>
            </p:nvSpPr>
            <p:spPr>
              <a:xfrm>
                <a:off x="5591826" y="146002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C0BFCBC-A0BF-6D8A-3F55-035605A7FC0A}"/>
                  </a:ext>
                </a:extLst>
              </p:cNvPr>
              <p:cNvSpPr/>
              <p:nvPr/>
            </p:nvSpPr>
            <p:spPr>
              <a:xfrm>
                <a:off x="5753844" y="157432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8918C2D2-8FA4-F78C-7945-7C8E2A405204}"/>
                  </a:ext>
                </a:extLst>
              </p:cNvPr>
              <p:cNvSpPr/>
              <p:nvPr/>
            </p:nvSpPr>
            <p:spPr>
              <a:xfrm>
                <a:off x="5868144" y="146002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78F50CE-D92F-1F9A-F9E5-D8FD25910CE1}"/>
                  </a:ext>
                </a:extLst>
              </p:cNvPr>
              <p:cNvSpPr/>
              <p:nvPr/>
            </p:nvSpPr>
            <p:spPr>
              <a:xfrm>
                <a:off x="4491372" y="152031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0AD2FFC-A037-6111-651F-D510437CDE76}"/>
                  </a:ext>
                </a:extLst>
              </p:cNvPr>
              <p:cNvSpPr/>
              <p:nvPr/>
            </p:nvSpPr>
            <p:spPr>
              <a:xfrm>
                <a:off x="4653390" y="163461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11CEF3E-7F15-2338-2C54-81A50C7C7E55}"/>
                  </a:ext>
                </a:extLst>
              </p:cNvPr>
              <p:cNvSpPr/>
              <p:nvPr/>
            </p:nvSpPr>
            <p:spPr>
              <a:xfrm>
                <a:off x="4767690" y="152031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9A1BF38-2620-17D2-26DC-F3DC5EC05202}"/>
                  </a:ext>
                </a:extLst>
              </p:cNvPr>
              <p:cNvSpPr/>
              <p:nvPr/>
            </p:nvSpPr>
            <p:spPr>
              <a:xfrm>
                <a:off x="4863126" y="16823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4BE3A13F-B515-CD7C-77AF-D258431ADCC3}"/>
                  </a:ext>
                </a:extLst>
              </p:cNvPr>
              <p:cNvSpPr/>
              <p:nvPr/>
            </p:nvSpPr>
            <p:spPr>
              <a:xfrm>
                <a:off x="5025144" y="17966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4505DCC-9C7A-9ABD-CD20-7E202627F6B5}"/>
                  </a:ext>
                </a:extLst>
              </p:cNvPr>
              <p:cNvSpPr/>
              <p:nvPr/>
            </p:nvSpPr>
            <p:spPr>
              <a:xfrm>
                <a:off x="5139444" y="16823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E6F45B9-DDC5-E89D-8E9B-28BA02C6A049}"/>
                  </a:ext>
                </a:extLst>
              </p:cNvPr>
              <p:cNvSpPr/>
              <p:nvPr/>
            </p:nvSpPr>
            <p:spPr>
              <a:xfrm>
                <a:off x="4518756" y="18443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38DFBAA-A7FD-45EB-1A8A-9DDBE3E5E72C}"/>
                  </a:ext>
                </a:extLst>
              </p:cNvPr>
              <p:cNvSpPr/>
              <p:nvPr/>
            </p:nvSpPr>
            <p:spPr>
              <a:xfrm>
                <a:off x="4680774" y="19586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490484C-F594-F276-4D13-229D41015859}"/>
                  </a:ext>
                </a:extLst>
              </p:cNvPr>
              <p:cNvSpPr/>
              <p:nvPr/>
            </p:nvSpPr>
            <p:spPr>
              <a:xfrm>
                <a:off x="4795074" y="18443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9FD41D0-4851-90FB-B3D5-A2BDEA677164}"/>
                  </a:ext>
                </a:extLst>
              </p:cNvPr>
              <p:cNvSpPr/>
              <p:nvPr/>
            </p:nvSpPr>
            <p:spPr>
              <a:xfrm>
                <a:off x="4890510" y="20063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75487D3F-9BBC-B84B-6F8A-90611DE66321}"/>
                  </a:ext>
                </a:extLst>
              </p:cNvPr>
              <p:cNvSpPr/>
              <p:nvPr/>
            </p:nvSpPr>
            <p:spPr>
              <a:xfrm>
                <a:off x="5052528" y="21206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0D87E81-5585-83C8-F7CA-BA61A07FEA5D}"/>
                  </a:ext>
                </a:extLst>
              </p:cNvPr>
              <p:cNvSpPr/>
              <p:nvPr/>
            </p:nvSpPr>
            <p:spPr>
              <a:xfrm>
                <a:off x="5166828" y="20063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0222059-9902-4A43-B188-D34ED6A1BBC7}"/>
                  </a:ext>
                </a:extLst>
              </p:cNvPr>
              <p:cNvSpPr/>
              <p:nvPr/>
            </p:nvSpPr>
            <p:spPr>
              <a:xfrm>
                <a:off x="5274078" y="15680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CFC5692-494A-D45F-21D5-4983B589E1C8}"/>
                  </a:ext>
                </a:extLst>
              </p:cNvPr>
              <p:cNvSpPr/>
              <p:nvPr/>
            </p:nvSpPr>
            <p:spPr>
              <a:xfrm>
                <a:off x="5436096" y="16823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38B7C5B-EA97-0C8F-84EE-C2C72D113381}"/>
                  </a:ext>
                </a:extLst>
              </p:cNvPr>
              <p:cNvSpPr/>
              <p:nvPr/>
            </p:nvSpPr>
            <p:spPr>
              <a:xfrm>
                <a:off x="5550396" y="15680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BDBB564-9984-FED9-650E-F3D1D9DEA7C7}"/>
                  </a:ext>
                </a:extLst>
              </p:cNvPr>
              <p:cNvSpPr/>
              <p:nvPr/>
            </p:nvSpPr>
            <p:spPr>
              <a:xfrm>
                <a:off x="5645832" y="17300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E0FC83B8-C7BE-3949-275B-76A1CCC58F87}"/>
                  </a:ext>
                </a:extLst>
              </p:cNvPr>
              <p:cNvSpPr/>
              <p:nvPr/>
            </p:nvSpPr>
            <p:spPr>
              <a:xfrm>
                <a:off x="5807850" y="18443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2030515-EC87-131B-E7A7-B19F2EA0BC06}"/>
                  </a:ext>
                </a:extLst>
              </p:cNvPr>
              <p:cNvSpPr/>
              <p:nvPr/>
            </p:nvSpPr>
            <p:spPr>
              <a:xfrm>
                <a:off x="5922150" y="17300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8A70242-2335-C593-022E-C74D1B3C551D}"/>
                  </a:ext>
                </a:extLst>
              </p:cNvPr>
              <p:cNvSpPr/>
              <p:nvPr/>
            </p:nvSpPr>
            <p:spPr>
              <a:xfrm>
                <a:off x="5301462" y="18920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E818C9B-0F2B-AF50-33FE-F26390F5EF71}"/>
                  </a:ext>
                </a:extLst>
              </p:cNvPr>
              <p:cNvSpPr/>
              <p:nvPr/>
            </p:nvSpPr>
            <p:spPr>
              <a:xfrm>
                <a:off x="5463480" y="20063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CB63574-1369-5B46-147A-1C2F55B19709}"/>
                  </a:ext>
                </a:extLst>
              </p:cNvPr>
              <p:cNvSpPr/>
              <p:nvPr/>
            </p:nvSpPr>
            <p:spPr>
              <a:xfrm>
                <a:off x="5577780" y="18920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2A8D8E3-77BC-424D-23AC-582ED6C4BF0A}"/>
                  </a:ext>
                </a:extLst>
              </p:cNvPr>
              <p:cNvSpPr/>
              <p:nvPr/>
            </p:nvSpPr>
            <p:spPr>
              <a:xfrm>
                <a:off x="5673216" y="20540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AD6E367C-47E0-CC2A-3554-44ED8E531368}"/>
                  </a:ext>
                </a:extLst>
              </p:cNvPr>
              <p:cNvSpPr/>
              <p:nvPr/>
            </p:nvSpPr>
            <p:spPr>
              <a:xfrm>
                <a:off x="5835234" y="21683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712FA004-194C-5E7D-BFED-86C1C997A402}"/>
                  </a:ext>
                </a:extLst>
              </p:cNvPr>
              <p:cNvSpPr/>
              <p:nvPr/>
            </p:nvSpPr>
            <p:spPr>
              <a:xfrm>
                <a:off x="5949534" y="20540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4A42F4D-9F09-540B-D31E-6EB34BDD718B}"/>
                  </a:ext>
                </a:extLst>
              </p:cNvPr>
              <p:cNvSpPr/>
              <p:nvPr/>
            </p:nvSpPr>
            <p:spPr>
              <a:xfrm>
                <a:off x="5673216" y="21206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854836B2-806D-E772-A120-55F16C8D1EF6}"/>
                  </a:ext>
                </a:extLst>
              </p:cNvPr>
              <p:cNvSpPr/>
              <p:nvPr/>
            </p:nvSpPr>
            <p:spPr>
              <a:xfrm>
                <a:off x="6455922" y="21683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95A33B20-59A3-1495-CAC8-7F31B992B349}"/>
                  </a:ext>
                </a:extLst>
              </p:cNvPr>
              <p:cNvSpPr/>
              <p:nvPr/>
            </p:nvSpPr>
            <p:spPr>
              <a:xfrm>
                <a:off x="5193450" y="211438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515C46B-99AA-9327-C696-D067FC8D93B6}"/>
                  </a:ext>
                </a:extLst>
              </p:cNvPr>
              <p:cNvSpPr/>
              <p:nvPr/>
            </p:nvSpPr>
            <p:spPr>
              <a:xfrm>
                <a:off x="5355468" y="222868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7B84FA9-FFCC-B0C6-963C-211A631ACC4E}"/>
                  </a:ext>
                </a:extLst>
              </p:cNvPr>
              <p:cNvSpPr/>
              <p:nvPr/>
            </p:nvSpPr>
            <p:spPr>
              <a:xfrm>
                <a:off x="5469768" y="211438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7E6B441-46AD-3235-FB03-88E1C4D14D09}"/>
                  </a:ext>
                </a:extLst>
              </p:cNvPr>
              <p:cNvSpPr/>
              <p:nvPr/>
            </p:nvSpPr>
            <p:spPr>
              <a:xfrm>
                <a:off x="5565204" y="22764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1669CF5-F0AB-0FEB-4214-7CD0F930EF6C}"/>
                  </a:ext>
                </a:extLst>
              </p:cNvPr>
              <p:cNvSpPr/>
              <p:nvPr/>
            </p:nvSpPr>
            <p:spPr>
              <a:xfrm>
                <a:off x="5727222" y="23907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3A04107-9D98-978A-7F19-2C112E253DCA}"/>
                  </a:ext>
                </a:extLst>
              </p:cNvPr>
              <p:cNvSpPr/>
              <p:nvPr/>
            </p:nvSpPr>
            <p:spPr>
              <a:xfrm>
                <a:off x="5841522" y="22764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1A136FF-CF0F-CA8E-486E-83A7FEDD1717}"/>
                  </a:ext>
                </a:extLst>
              </p:cNvPr>
              <p:cNvSpPr/>
              <p:nvPr/>
            </p:nvSpPr>
            <p:spPr>
              <a:xfrm>
                <a:off x="5220834" y="24384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3C52362A-5257-FE49-400D-2C1DECC9EBC1}"/>
                  </a:ext>
                </a:extLst>
              </p:cNvPr>
              <p:cNvSpPr/>
              <p:nvPr/>
            </p:nvSpPr>
            <p:spPr>
              <a:xfrm>
                <a:off x="5382852" y="25527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B9A4204-3B41-AEA6-83F9-BC805FFD8C00}"/>
                  </a:ext>
                </a:extLst>
              </p:cNvPr>
              <p:cNvSpPr/>
              <p:nvPr/>
            </p:nvSpPr>
            <p:spPr>
              <a:xfrm>
                <a:off x="5497152" y="24384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529709E-DDA4-960D-E25A-3D6FBC5D1C21}"/>
                  </a:ext>
                </a:extLst>
              </p:cNvPr>
              <p:cNvSpPr/>
              <p:nvPr/>
            </p:nvSpPr>
            <p:spPr>
              <a:xfrm>
                <a:off x="5592588" y="26004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FDAFBB1-C2C3-A69A-3D88-3A6353723DF1}"/>
                  </a:ext>
                </a:extLst>
              </p:cNvPr>
              <p:cNvSpPr/>
              <p:nvPr/>
            </p:nvSpPr>
            <p:spPr>
              <a:xfrm>
                <a:off x="5754606" y="27147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EA741EA-229F-AB5B-BD74-87D02B4CDEA5}"/>
                  </a:ext>
                </a:extLst>
              </p:cNvPr>
              <p:cNvSpPr/>
              <p:nvPr/>
            </p:nvSpPr>
            <p:spPr>
              <a:xfrm>
                <a:off x="5868906" y="26004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5A9225B-74CC-6FAE-916B-CB0EF12A0D69}"/>
                  </a:ext>
                </a:extLst>
              </p:cNvPr>
              <p:cNvSpPr/>
              <p:nvPr/>
            </p:nvSpPr>
            <p:spPr>
              <a:xfrm>
                <a:off x="5976156" y="21621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4FEA817-D3C4-D6E9-572B-905E0B62B010}"/>
                  </a:ext>
                </a:extLst>
              </p:cNvPr>
              <p:cNvSpPr/>
              <p:nvPr/>
            </p:nvSpPr>
            <p:spPr>
              <a:xfrm>
                <a:off x="6138174" y="22764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6669975-8340-466F-E68A-2902909E573A}"/>
                  </a:ext>
                </a:extLst>
              </p:cNvPr>
              <p:cNvSpPr/>
              <p:nvPr/>
            </p:nvSpPr>
            <p:spPr>
              <a:xfrm>
                <a:off x="6252474" y="21621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CB7014D-0AD2-0919-B735-82A364061C80}"/>
                  </a:ext>
                </a:extLst>
              </p:cNvPr>
              <p:cNvSpPr/>
              <p:nvPr/>
            </p:nvSpPr>
            <p:spPr>
              <a:xfrm>
                <a:off x="6347910" y="23241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129847B3-EB0E-00AB-0E4E-8B442082B97C}"/>
                  </a:ext>
                </a:extLst>
              </p:cNvPr>
              <p:cNvSpPr/>
              <p:nvPr/>
            </p:nvSpPr>
            <p:spPr>
              <a:xfrm>
                <a:off x="6509928" y="24384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7D1DF165-64C7-7486-F50F-ED12F0F99039}"/>
                  </a:ext>
                </a:extLst>
              </p:cNvPr>
              <p:cNvSpPr/>
              <p:nvPr/>
            </p:nvSpPr>
            <p:spPr>
              <a:xfrm>
                <a:off x="6624228" y="23241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E23A03B9-2A2C-E3C3-2C6C-9C37B5738884}"/>
                  </a:ext>
                </a:extLst>
              </p:cNvPr>
              <p:cNvSpPr/>
              <p:nvPr/>
            </p:nvSpPr>
            <p:spPr>
              <a:xfrm>
                <a:off x="6003540" y="24861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58CDBEA2-3711-0FD6-F301-1313C50F66EC}"/>
                  </a:ext>
                </a:extLst>
              </p:cNvPr>
              <p:cNvSpPr/>
              <p:nvPr/>
            </p:nvSpPr>
            <p:spPr>
              <a:xfrm>
                <a:off x="6165558" y="26004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96A3B51-979D-394B-AEBD-3187F7381D50}"/>
                  </a:ext>
                </a:extLst>
              </p:cNvPr>
              <p:cNvSpPr/>
              <p:nvPr/>
            </p:nvSpPr>
            <p:spPr>
              <a:xfrm>
                <a:off x="6279858" y="24861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258D120-E4A2-B85C-50B5-52398524928A}"/>
                  </a:ext>
                </a:extLst>
              </p:cNvPr>
              <p:cNvSpPr/>
              <p:nvPr/>
            </p:nvSpPr>
            <p:spPr>
              <a:xfrm>
                <a:off x="6375294" y="264815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3F1E9A5-D427-CE11-A807-B91447400790}"/>
                  </a:ext>
                </a:extLst>
              </p:cNvPr>
              <p:cNvSpPr/>
              <p:nvPr/>
            </p:nvSpPr>
            <p:spPr>
              <a:xfrm>
                <a:off x="6537312" y="276245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6A5F8923-B26F-EBD5-D0B4-2D92E95561D1}"/>
                  </a:ext>
                </a:extLst>
              </p:cNvPr>
              <p:cNvSpPr/>
              <p:nvPr/>
            </p:nvSpPr>
            <p:spPr>
              <a:xfrm>
                <a:off x="6651612" y="264815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214045-504E-A798-1062-6B134004B390}"/>
                </a:ext>
              </a:extLst>
            </p:cNvPr>
            <p:cNvSpPr txBox="1"/>
            <p:nvPr/>
          </p:nvSpPr>
          <p:spPr>
            <a:xfrm>
              <a:off x="3479418" y="5148285"/>
              <a:ext cx="2116819" cy="53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Gold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5F3ED4-BFC4-9C04-47B2-1E7BF3F1EA21}"/>
                </a:ext>
              </a:extLst>
            </p:cNvPr>
            <p:cNvSpPr txBox="1"/>
            <p:nvPr/>
          </p:nvSpPr>
          <p:spPr>
            <a:xfrm>
              <a:off x="1862154" y="1793873"/>
              <a:ext cx="1352038" cy="938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ndara" panose="020E0502030303020204" pitchFamily="34" charset="0"/>
                </a:rPr>
                <a:t>No spike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14F638-4E2D-6D1D-B223-CC6E8836EC26}"/>
                </a:ext>
              </a:extLst>
            </p:cNvPr>
            <p:cNvSpPr txBox="1"/>
            <p:nvPr/>
          </p:nvSpPr>
          <p:spPr>
            <a:xfrm>
              <a:off x="1224951" y="3682004"/>
              <a:ext cx="2180604" cy="43606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570"/>
                </a:spcBef>
                <a:buClr>
                  <a:schemeClr val="bg1"/>
                </a:buClr>
              </a:pPr>
              <a:r>
                <a:rPr lang="en-US" sz="2000" i="1" dirty="0">
                  <a:latin typeface="Candara" panose="020E0502030303020204" pitchFamily="34" charset="0"/>
                </a:rPr>
                <a:t>Silver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1A8570-9F93-F13F-98A0-459340FD7595}"/>
                </a:ext>
              </a:extLst>
            </p:cNvPr>
            <p:cNvGrpSpPr/>
            <p:nvPr/>
          </p:nvGrpSpPr>
          <p:grpSpPr>
            <a:xfrm>
              <a:off x="2396153" y="2471907"/>
              <a:ext cx="2733436" cy="2481276"/>
              <a:chOff x="2681790" y="1844355"/>
              <a:chExt cx="2377026" cy="194421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E4DE330-7367-14FA-1F1C-40E770053309}"/>
                  </a:ext>
                </a:extLst>
              </p:cNvPr>
              <p:cNvSpPr/>
              <p:nvPr/>
            </p:nvSpPr>
            <p:spPr>
              <a:xfrm>
                <a:off x="2681790" y="184435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65571E5-82F1-A731-0E88-1F28D791CB37}"/>
                  </a:ext>
                </a:extLst>
              </p:cNvPr>
              <p:cNvSpPr/>
              <p:nvPr/>
            </p:nvSpPr>
            <p:spPr>
              <a:xfrm>
                <a:off x="2843808" y="195865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71DB3AB-6508-3995-2B02-FE3ABE17241D}"/>
                  </a:ext>
                </a:extLst>
              </p:cNvPr>
              <p:cNvSpPr/>
              <p:nvPr/>
            </p:nvSpPr>
            <p:spPr>
              <a:xfrm>
                <a:off x="2958108" y="184435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4492023-B4D7-410D-2F21-0A33ECF8696E}"/>
                  </a:ext>
                </a:extLst>
              </p:cNvPr>
              <p:cNvSpPr/>
              <p:nvPr/>
            </p:nvSpPr>
            <p:spPr>
              <a:xfrm>
                <a:off x="3053544" y="20063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D08FFB6-45C9-EF4D-9635-79BB0A58F159}"/>
                  </a:ext>
                </a:extLst>
              </p:cNvPr>
              <p:cNvSpPr/>
              <p:nvPr/>
            </p:nvSpPr>
            <p:spPr>
              <a:xfrm>
                <a:off x="3215562" y="21206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4DC6694-362E-A087-0232-D07B7F21DAD7}"/>
                  </a:ext>
                </a:extLst>
              </p:cNvPr>
              <p:cNvSpPr/>
              <p:nvPr/>
            </p:nvSpPr>
            <p:spPr>
              <a:xfrm>
                <a:off x="3329862" y="20063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E81D278-0959-0FEA-0788-AD4D9DC0CF4C}"/>
                  </a:ext>
                </a:extLst>
              </p:cNvPr>
              <p:cNvSpPr/>
              <p:nvPr/>
            </p:nvSpPr>
            <p:spPr>
              <a:xfrm>
                <a:off x="2709174" y="21683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6D65A8C-5B05-61A4-EC38-8D5688C2F5B8}"/>
                  </a:ext>
                </a:extLst>
              </p:cNvPr>
              <p:cNvSpPr/>
              <p:nvPr/>
            </p:nvSpPr>
            <p:spPr>
              <a:xfrm>
                <a:off x="2871192" y="22826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E7363BA-BFE3-3961-B9F7-2D89FB33CB7C}"/>
                  </a:ext>
                </a:extLst>
              </p:cNvPr>
              <p:cNvSpPr/>
              <p:nvPr/>
            </p:nvSpPr>
            <p:spPr>
              <a:xfrm>
                <a:off x="2985492" y="21683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1F7DCAC-812D-0CD9-0BF0-9447DFB88249}"/>
                  </a:ext>
                </a:extLst>
              </p:cNvPr>
              <p:cNvSpPr/>
              <p:nvPr/>
            </p:nvSpPr>
            <p:spPr>
              <a:xfrm>
                <a:off x="3080928" y="23304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043B931-5438-BCD5-9C97-1C7F4C8C7A82}"/>
                  </a:ext>
                </a:extLst>
              </p:cNvPr>
              <p:cNvSpPr/>
              <p:nvPr/>
            </p:nvSpPr>
            <p:spPr>
              <a:xfrm>
                <a:off x="3242946" y="24447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BCA857C-2E16-647A-765D-25D77395B215}"/>
                  </a:ext>
                </a:extLst>
              </p:cNvPr>
              <p:cNvSpPr/>
              <p:nvPr/>
            </p:nvSpPr>
            <p:spPr>
              <a:xfrm>
                <a:off x="3357246" y="23304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D804CC2-4A69-D661-A5F4-566EA75FC1D0}"/>
                  </a:ext>
                </a:extLst>
              </p:cNvPr>
              <p:cNvSpPr/>
              <p:nvPr/>
            </p:nvSpPr>
            <p:spPr>
              <a:xfrm>
                <a:off x="3464496" y="18920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E5C77E0-86D6-CBF0-852A-9A3483009F6C}"/>
                  </a:ext>
                </a:extLst>
              </p:cNvPr>
              <p:cNvSpPr/>
              <p:nvPr/>
            </p:nvSpPr>
            <p:spPr>
              <a:xfrm>
                <a:off x="3626514" y="20063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1D74AB-FDB9-FA75-C8FC-D2CC341E0F90}"/>
                  </a:ext>
                </a:extLst>
              </p:cNvPr>
              <p:cNvSpPr/>
              <p:nvPr/>
            </p:nvSpPr>
            <p:spPr>
              <a:xfrm>
                <a:off x="3740814" y="18920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44176A5-A2BE-4C73-BA37-6C81B2C13664}"/>
                  </a:ext>
                </a:extLst>
              </p:cNvPr>
              <p:cNvSpPr/>
              <p:nvPr/>
            </p:nvSpPr>
            <p:spPr>
              <a:xfrm>
                <a:off x="3836250" y="20540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642ACA-D95C-8B63-5FC5-B695FCE9614B}"/>
                  </a:ext>
                </a:extLst>
              </p:cNvPr>
              <p:cNvSpPr/>
              <p:nvPr/>
            </p:nvSpPr>
            <p:spPr>
              <a:xfrm>
                <a:off x="3998268" y="21683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BBCA5B0-D479-25D0-A97B-53EC04C36ADA}"/>
                  </a:ext>
                </a:extLst>
              </p:cNvPr>
              <p:cNvSpPr/>
              <p:nvPr/>
            </p:nvSpPr>
            <p:spPr>
              <a:xfrm>
                <a:off x="4112568" y="20540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0CF53B5-32F5-B59F-800A-EAFB0B8AB0BC}"/>
                  </a:ext>
                </a:extLst>
              </p:cNvPr>
              <p:cNvSpPr/>
              <p:nvPr/>
            </p:nvSpPr>
            <p:spPr>
              <a:xfrm>
                <a:off x="3491880" y="22161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F3EBE48-586E-C8E4-42BD-307856FB3963}"/>
                  </a:ext>
                </a:extLst>
              </p:cNvPr>
              <p:cNvSpPr/>
              <p:nvPr/>
            </p:nvSpPr>
            <p:spPr>
              <a:xfrm>
                <a:off x="3653898" y="23304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11ECFE2-F69F-9E96-A915-18945DB22DBB}"/>
                  </a:ext>
                </a:extLst>
              </p:cNvPr>
              <p:cNvSpPr/>
              <p:nvPr/>
            </p:nvSpPr>
            <p:spPr>
              <a:xfrm>
                <a:off x="3768198" y="22161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3611DAE-25E5-BAFA-5EA2-1F95D57B0650}"/>
                  </a:ext>
                </a:extLst>
              </p:cNvPr>
              <p:cNvSpPr/>
              <p:nvPr/>
            </p:nvSpPr>
            <p:spPr>
              <a:xfrm>
                <a:off x="3863634" y="237812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0442A14-63EE-F012-9D5E-6F63080E7F81}"/>
                  </a:ext>
                </a:extLst>
              </p:cNvPr>
              <p:cNvSpPr/>
              <p:nvPr/>
            </p:nvSpPr>
            <p:spPr>
              <a:xfrm>
                <a:off x="4025652" y="249242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27936C3-16C9-6034-BAF1-2704AF69BB93}"/>
                  </a:ext>
                </a:extLst>
              </p:cNvPr>
              <p:cNvSpPr/>
              <p:nvPr/>
            </p:nvSpPr>
            <p:spPr>
              <a:xfrm>
                <a:off x="4139952" y="237812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11A34AC-AB6B-7592-102A-F59104D71843}"/>
                  </a:ext>
                </a:extLst>
              </p:cNvPr>
              <p:cNvSpPr/>
              <p:nvPr/>
            </p:nvSpPr>
            <p:spPr>
              <a:xfrm>
                <a:off x="2763180" y="243842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B540206-F148-3C7D-7FFB-14C0FF7C7508}"/>
                  </a:ext>
                </a:extLst>
              </p:cNvPr>
              <p:cNvSpPr/>
              <p:nvPr/>
            </p:nvSpPr>
            <p:spPr>
              <a:xfrm>
                <a:off x="2925198" y="255272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7535820-3C37-84CE-CF26-44A84066DF63}"/>
                  </a:ext>
                </a:extLst>
              </p:cNvPr>
              <p:cNvSpPr/>
              <p:nvPr/>
            </p:nvSpPr>
            <p:spPr>
              <a:xfrm>
                <a:off x="3039498" y="243842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5ED94B5-89A0-D6D9-58CD-1C7A137F8C22}"/>
                  </a:ext>
                </a:extLst>
              </p:cNvPr>
              <p:cNvSpPr/>
              <p:nvPr/>
            </p:nvSpPr>
            <p:spPr>
              <a:xfrm>
                <a:off x="3134934" y="26004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B33FC21-2A82-7133-69BE-4B0910F5F79A}"/>
                  </a:ext>
                </a:extLst>
              </p:cNvPr>
              <p:cNvSpPr/>
              <p:nvPr/>
            </p:nvSpPr>
            <p:spPr>
              <a:xfrm>
                <a:off x="3296952" y="27147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D9DA55C-E276-E525-40C1-2FD9C087A1D2}"/>
                  </a:ext>
                </a:extLst>
              </p:cNvPr>
              <p:cNvSpPr/>
              <p:nvPr/>
            </p:nvSpPr>
            <p:spPr>
              <a:xfrm>
                <a:off x="3411252" y="26004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E8BEBC7-50CB-207C-A665-A63CA29520A3}"/>
                  </a:ext>
                </a:extLst>
              </p:cNvPr>
              <p:cNvSpPr/>
              <p:nvPr/>
            </p:nvSpPr>
            <p:spPr>
              <a:xfrm>
                <a:off x="2790564" y="27624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737EDB9-5905-1250-E387-09C3BA3350B3}"/>
                  </a:ext>
                </a:extLst>
              </p:cNvPr>
              <p:cNvSpPr/>
              <p:nvPr/>
            </p:nvSpPr>
            <p:spPr>
              <a:xfrm>
                <a:off x="2952582" y="28767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3963BE3-804A-AD0E-4DDD-E2CE3377EC33}"/>
                  </a:ext>
                </a:extLst>
              </p:cNvPr>
              <p:cNvSpPr/>
              <p:nvPr/>
            </p:nvSpPr>
            <p:spPr>
              <a:xfrm>
                <a:off x="3066882" y="27624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1E7B408-DE70-C6E0-2E70-07BF697D998C}"/>
                  </a:ext>
                </a:extLst>
              </p:cNvPr>
              <p:cNvSpPr/>
              <p:nvPr/>
            </p:nvSpPr>
            <p:spPr>
              <a:xfrm>
                <a:off x="3162318" y="29244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73831F3-6E42-620C-5DF4-70A75AF6DE45}"/>
                  </a:ext>
                </a:extLst>
              </p:cNvPr>
              <p:cNvSpPr/>
              <p:nvPr/>
            </p:nvSpPr>
            <p:spPr>
              <a:xfrm>
                <a:off x="3324336" y="30387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34EE2D1-57C5-97F2-453E-1B2255A26C29}"/>
                  </a:ext>
                </a:extLst>
              </p:cNvPr>
              <p:cNvSpPr/>
              <p:nvPr/>
            </p:nvSpPr>
            <p:spPr>
              <a:xfrm>
                <a:off x="3438636" y="29244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2E1FFB1-6142-D94B-7080-79C73A7BF5FC}"/>
                  </a:ext>
                </a:extLst>
              </p:cNvPr>
              <p:cNvSpPr/>
              <p:nvPr/>
            </p:nvSpPr>
            <p:spPr>
              <a:xfrm>
                <a:off x="3545886" y="24861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8F047DE-040C-B11B-C874-0EF9E68AD13E}"/>
                  </a:ext>
                </a:extLst>
              </p:cNvPr>
              <p:cNvSpPr/>
              <p:nvPr/>
            </p:nvSpPr>
            <p:spPr>
              <a:xfrm>
                <a:off x="3707904" y="26004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D764A89-9EE4-9C13-1CBC-5103919AAC3A}"/>
                  </a:ext>
                </a:extLst>
              </p:cNvPr>
              <p:cNvSpPr/>
              <p:nvPr/>
            </p:nvSpPr>
            <p:spPr>
              <a:xfrm>
                <a:off x="3822204" y="24861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409AB30-4299-FE63-568E-B2FF31EF6F61}"/>
                  </a:ext>
                </a:extLst>
              </p:cNvPr>
              <p:cNvSpPr/>
              <p:nvPr/>
            </p:nvSpPr>
            <p:spPr>
              <a:xfrm>
                <a:off x="3917640" y="26481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1F4DEB4-3093-66EF-CDDF-FA586650D14E}"/>
                  </a:ext>
                </a:extLst>
              </p:cNvPr>
              <p:cNvSpPr/>
              <p:nvPr/>
            </p:nvSpPr>
            <p:spPr>
              <a:xfrm>
                <a:off x="4079658" y="27624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5EAD33A-E399-5B77-5537-F2EA77705AF8}"/>
                  </a:ext>
                </a:extLst>
              </p:cNvPr>
              <p:cNvSpPr/>
              <p:nvPr/>
            </p:nvSpPr>
            <p:spPr>
              <a:xfrm>
                <a:off x="4301970" y="259415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3B12B8-A627-959E-58A4-A9C0A8FC727C}"/>
                  </a:ext>
                </a:extLst>
              </p:cNvPr>
              <p:cNvSpPr/>
              <p:nvPr/>
            </p:nvSpPr>
            <p:spPr>
              <a:xfrm>
                <a:off x="3573270" y="28101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CAFE31B-B3AC-2629-181C-2626FA378997}"/>
                  </a:ext>
                </a:extLst>
              </p:cNvPr>
              <p:cNvSpPr/>
              <p:nvPr/>
            </p:nvSpPr>
            <p:spPr>
              <a:xfrm>
                <a:off x="3735288" y="29244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D90625-DFC5-5C59-4295-548E2B7BA988}"/>
                  </a:ext>
                </a:extLst>
              </p:cNvPr>
              <p:cNvSpPr/>
              <p:nvPr/>
            </p:nvSpPr>
            <p:spPr>
              <a:xfrm>
                <a:off x="3849588" y="28101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7DC3131-4DF1-D75D-1357-3BC52EFA7B4B}"/>
                  </a:ext>
                </a:extLst>
              </p:cNvPr>
              <p:cNvSpPr/>
              <p:nvPr/>
            </p:nvSpPr>
            <p:spPr>
              <a:xfrm>
                <a:off x="3945024" y="29721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374DB3-C095-E000-D840-2409A0F992EC}"/>
                  </a:ext>
                </a:extLst>
              </p:cNvPr>
              <p:cNvSpPr/>
              <p:nvPr/>
            </p:nvSpPr>
            <p:spPr>
              <a:xfrm>
                <a:off x="4107042" y="30864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EF1EC64-70A1-630A-22AA-A434B4D0C141}"/>
                  </a:ext>
                </a:extLst>
              </p:cNvPr>
              <p:cNvSpPr/>
              <p:nvPr/>
            </p:nvSpPr>
            <p:spPr>
              <a:xfrm>
                <a:off x="4221342" y="29721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9DAD6F5-2A67-C742-BDB3-B8DC892D2F77}"/>
                  </a:ext>
                </a:extLst>
              </p:cNvPr>
              <p:cNvSpPr/>
              <p:nvPr/>
            </p:nvSpPr>
            <p:spPr>
              <a:xfrm>
                <a:off x="3945024" y="30387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BB17819-4ACB-65F4-F106-7330B2786890}"/>
                  </a:ext>
                </a:extLst>
              </p:cNvPr>
              <p:cNvSpPr/>
              <p:nvPr/>
            </p:nvSpPr>
            <p:spPr>
              <a:xfrm>
                <a:off x="4727730" y="30864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F35C98D-91B0-E1DC-6590-0F9D07987F8B}"/>
                  </a:ext>
                </a:extLst>
              </p:cNvPr>
              <p:cNvSpPr/>
              <p:nvPr/>
            </p:nvSpPr>
            <p:spPr>
              <a:xfrm>
                <a:off x="3465258" y="303248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BF61C1B-2298-6672-91FC-689CB1155C9A}"/>
                  </a:ext>
                </a:extLst>
              </p:cNvPr>
              <p:cNvSpPr/>
              <p:nvPr/>
            </p:nvSpPr>
            <p:spPr>
              <a:xfrm>
                <a:off x="3627276" y="314678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EB9AB1C-98B6-4577-0C64-FA1661565C40}"/>
                  </a:ext>
                </a:extLst>
              </p:cNvPr>
              <p:cNvSpPr/>
              <p:nvPr/>
            </p:nvSpPr>
            <p:spPr>
              <a:xfrm>
                <a:off x="3741576" y="303248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2B813D6-A664-8CE0-7905-24AC269DB219}"/>
                  </a:ext>
                </a:extLst>
              </p:cNvPr>
              <p:cNvSpPr/>
              <p:nvPr/>
            </p:nvSpPr>
            <p:spPr>
              <a:xfrm>
                <a:off x="3837012" y="31945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5E2B098-7AA0-89D8-F6D5-5D8EF0109860}"/>
                  </a:ext>
                </a:extLst>
              </p:cNvPr>
              <p:cNvSpPr/>
              <p:nvPr/>
            </p:nvSpPr>
            <p:spPr>
              <a:xfrm>
                <a:off x="3999030" y="33088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4F192E8-521F-FD4F-8201-7F2DB098F163}"/>
                  </a:ext>
                </a:extLst>
              </p:cNvPr>
              <p:cNvSpPr/>
              <p:nvPr/>
            </p:nvSpPr>
            <p:spPr>
              <a:xfrm>
                <a:off x="4113330" y="31945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09F180E-427A-D9D9-CA86-E70F686F2E05}"/>
                  </a:ext>
                </a:extLst>
              </p:cNvPr>
              <p:cNvSpPr/>
              <p:nvPr/>
            </p:nvSpPr>
            <p:spPr>
              <a:xfrm>
                <a:off x="3492642" y="33565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7D06D40-E346-A2B7-9C2F-974849422CEE}"/>
                  </a:ext>
                </a:extLst>
              </p:cNvPr>
              <p:cNvSpPr/>
              <p:nvPr/>
            </p:nvSpPr>
            <p:spPr>
              <a:xfrm>
                <a:off x="3654660" y="34708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4EB5152-2A78-DB88-F40C-967C17909CE5}"/>
                  </a:ext>
                </a:extLst>
              </p:cNvPr>
              <p:cNvSpPr/>
              <p:nvPr/>
            </p:nvSpPr>
            <p:spPr>
              <a:xfrm>
                <a:off x="3768960" y="33565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394B24D-9AFE-D5D7-96C2-27E3D1E9CA8D}"/>
                  </a:ext>
                </a:extLst>
              </p:cNvPr>
              <p:cNvSpPr/>
              <p:nvPr/>
            </p:nvSpPr>
            <p:spPr>
              <a:xfrm>
                <a:off x="3864396" y="35185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3B8883D-DE4C-C2D6-08F8-C0BE8FE4A6D9}"/>
                  </a:ext>
                </a:extLst>
              </p:cNvPr>
              <p:cNvSpPr/>
              <p:nvPr/>
            </p:nvSpPr>
            <p:spPr>
              <a:xfrm>
                <a:off x="4026414" y="36328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DF3F4F4-0F55-59D9-3AA1-88628BD979BC}"/>
                  </a:ext>
                </a:extLst>
              </p:cNvPr>
              <p:cNvSpPr/>
              <p:nvPr/>
            </p:nvSpPr>
            <p:spPr>
              <a:xfrm>
                <a:off x="4140714" y="35185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F404AA1-0A28-7E94-6C92-E466A9F463D9}"/>
                  </a:ext>
                </a:extLst>
              </p:cNvPr>
              <p:cNvSpPr/>
              <p:nvPr/>
            </p:nvSpPr>
            <p:spPr>
              <a:xfrm>
                <a:off x="4247964" y="30802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B4E7262-D5C9-EBCF-A7D9-C7FD6D5B76B3}"/>
                  </a:ext>
                </a:extLst>
              </p:cNvPr>
              <p:cNvSpPr/>
              <p:nvPr/>
            </p:nvSpPr>
            <p:spPr>
              <a:xfrm>
                <a:off x="4409982" y="31945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C244166-5A77-8195-AE49-607F36A0B9D4}"/>
                  </a:ext>
                </a:extLst>
              </p:cNvPr>
              <p:cNvSpPr/>
              <p:nvPr/>
            </p:nvSpPr>
            <p:spPr>
              <a:xfrm>
                <a:off x="4524282" y="30802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8DA3C11-17F7-DF05-0AFE-D690ACFACAD4}"/>
                  </a:ext>
                </a:extLst>
              </p:cNvPr>
              <p:cNvSpPr/>
              <p:nvPr/>
            </p:nvSpPr>
            <p:spPr>
              <a:xfrm>
                <a:off x="4619718" y="32422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E95C250-11FC-CDC2-35E2-6C9752651725}"/>
                  </a:ext>
                </a:extLst>
              </p:cNvPr>
              <p:cNvSpPr/>
              <p:nvPr/>
            </p:nvSpPr>
            <p:spPr>
              <a:xfrm>
                <a:off x="4781736" y="33565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67040D8-C24D-13CF-43EB-F6B05727F3B1}"/>
                  </a:ext>
                </a:extLst>
              </p:cNvPr>
              <p:cNvSpPr/>
              <p:nvPr/>
            </p:nvSpPr>
            <p:spPr>
              <a:xfrm>
                <a:off x="4896036" y="32422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0B03694-3802-F13B-BD07-B3CF639F1614}"/>
                  </a:ext>
                </a:extLst>
              </p:cNvPr>
              <p:cNvSpPr/>
              <p:nvPr/>
            </p:nvSpPr>
            <p:spPr>
              <a:xfrm>
                <a:off x="4275348" y="34042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6DC3487-D8E1-9585-830B-FC2AC7F42D18}"/>
                  </a:ext>
                </a:extLst>
              </p:cNvPr>
              <p:cNvSpPr/>
              <p:nvPr/>
            </p:nvSpPr>
            <p:spPr>
              <a:xfrm>
                <a:off x="4437366" y="35185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85214C1-8B95-33F7-20F3-28BFEC5F4A19}"/>
                  </a:ext>
                </a:extLst>
              </p:cNvPr>
              <p:cNvSpPr/>
              <p:nvPr/>
            </p:nvSpPr>
            <p:spPr>
              <a:xfrm>
                <a:off x="4551666" y="34042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7DF5FFE-0075-F749-0329-8D4E65BD8811}"/>
                  </a:ext>
                </a:extLst>
              </p:cNvPr>
              <p:cNvSpPr/>
              <p:nvPr/>
            </p:nvSpPr>
            <p:spPr>
              <a:xfrm>
                <a:off x="4647102" y="356625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B6B8AD4-873F-3296-8B06-8CE032F48921}"/>
                  </a:ext>
                </a:extLst>
              </p:cNvPr>
              <p:cNvSpPr/>
              <p:nvPr/>
            </p:nvSpPr>
            <p:spPr>
              <a:xfrm>
                <a:off x="4809120" y="368055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3B66881-EE22-619B-E6CF-6009AF60076B}"/>
                  </a:ext>
                </a:extLst>
              </p:cNvPr>
              <p:cNvSpPr/>
              <p:nvPr/>
            </p:nvSpPr>
            <p:spPr>
              <a:xfrm>
                <a:off x="4923420" y="356625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D1907A2-858F-7591-0F1B-4ED1327DBA2F}"/>
                  </a:ext>
                </a:extLst>
              </p:cNvPr>
              <p:cNvSpPr/>
              <p:nvPr/>
            </p:nvSpPr>
            <p:spPr>
              <a:xfrm>
                <a:off x="4170491" y="2384570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ndara" panose="020E0502030303020204" pitchFamily="34" charset="0"/>
                </a:endParaRPr>
              </a:p>
            </p:txBody>
          </p:sp>
        </p:grpSp>
      </p:grp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F2AC20F8-FC31-D73A-2B5B-B8659956F18A}"/>
              </a:ext>
            </a:extLst>
          </p:cNvPr>
          <p:cNvSpPr/>
          <p:nvPr/>
        </p:nvSpPr>
        <p:spPr>
          <a:xfrm>
            <a:off x="2322847" y="3296586"/>
            <a:ext cx="88200" cy="12209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+mj-lt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9C3147C-0B97-79E2-F38F-0E3DDF1A5102}"/>
              </a:ext>
            </a:extLst>
          </p:cNvPr>
          <p:cNvCxnSpPr>
            <a:cxnSpLocks/>
          </p:cNvCxnSpPr>
          <p:nvPr/>
        </p:nvCxnSpPr>
        <p:spPr>
          <a:xfrm>
            <a:off x="2235504" y="2381523"/>
            <a:ext cx="2463533" cy="223469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Isosceles Triangle 163">
            <a:extLst>
              <a:ext uri="{FF2B5EF4-FFF2-40B4-BE49-F238E27FC236}">
                <a16:creationId xmlns:a16="http://schemas.microsoft.com/office/drawing/2014/main" id="{7FA9FA56-1252-5C42-89E0-7200823FD9E4}"/>
              </a:ext>
            </a:extLst>
          </p:cNvPr>
          <p:cNvSpPr/>
          <p:nvPr/>
        </p:nvSpPr>
        <p:spPr>
          <a:xfrm>
            <a:off x="3609625" y="2618533"/>
            <a:ext cx="88200" cy="122093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+mj-lt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CEB8B86-F613-E5AF-F04F-ACC641FD3FCB}"/>
              </a:ext>
            </a:extLst>
          </p:cNvPr>
          <p:cNvSpPr txBox="1"/>
          <p:nvPr/>
        </p:nvSpPr>
        <p:spPr>
          <a:xfrm>
            <a:off x="8052170" y="5914186"/>
            <a:ext cx="160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ndara" panose="020E0502030303020204" pitchFamily="34" charset="0"/>
              </a:rPr>
              <a:t>Decision Trees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105C8C9-0325-67F8-FF42-1B35FA777B59}"/>
              </a:ext>
            </a:extLst>
          </p:cNvPr>
          <p:cNvSpPr txBox="1"/>
          <p:nvPr/>
        </p:nvSpPr>
        <p:spPr>
          <a:xfrm>
            <a:off x="2121468" y="5891841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Candara" panose="020E0502030303020204" pitchFamily="34" charset="0"/>
              </a:rPr>
              <a:t>Logistic Regression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8E428B-6375-9542-FC8E-0C10F9BA8650}"/>
              </a:ext>
            </a:extLst>
          </p:cNvPr>
          <p:cNvGrpSpPr/>
          <p:nvPr/>
        </p:nvGrpSpPr>
        <p:grpSpPr>
          <a:xfrm>
            <a:off x="6297190" y="1459070"/>
            <a:ext cx="5251076" cy="4428595"/>
            <a:chOff x="6295602" y="1459069"/>
            <a:chExt cx="5251076" cy="4428595"/>
          </a:xfrm>
        </p:grpSpPr>
        <p:sp>
          <p:nvSpPr>
            <p:cNvPr id="331" name="Rectangle: Diagonal Corners Snipped 54">
              <a:extLst>
                <a:ext uri="{FF2B5EF4-FFF2-40B4-BE49-F238E27FC236}">
                  <a16:creationId xmlns:a16="http://schemas.microsoft.com/office/drawing/2014/main" id="{1FAA2E4B-878F-46BA-B65F-2AE3D4E8EDCB}"/>
                </a:ext>
              </a:extLst>
            </p:cNvPr>
            <p:cNvSpPr/>
            <p:nvPr/>
          </p:nvSpPr>
          <p:spPr>
            <a:xfrm>
              <a:off x="6295602" y="1459069"/>
              <a:ext cx="5251076" cy="4428595"/>
            </a:xfrm>
            <a:prstGeom prst="snip2DiagRect">
              <a:avLst>
                <a:gd name="adj1" fmla="val 0"/>
                <a:gd name="adj2" fmla="val 9057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4429082C-8038-3014-95B3-7CDFD4535D32}"/>
                </a:ext>
              </a:extLst>
            </p:cNvPr>
            <p:cNvSpPr txBox="1"/>
            <p:nvPr/>
          </p:nvSpPr>
          <p:spPr>
            <a:xfrm>
              <a:off x="9282390" y="1802967"/>
              <a:ext cx="2066282" cy="39068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570"/>
                </a:spcBef>
                <a:buClr>
                  <a:schemeClr val="bg1"/>
                </a:buClr>
              </a:pPr>
              <a:r>
                <a:rPr lang="en-US" sz="2000" i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Spike</a:t>
              </a: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D690F4D-CD3D-B761-D3B8-E85D38C52D20}"/>
                </a:ext>
              </a:extLst>
            </p:cNvPr>
            <p:cNvGrpSpPr/>
            <p:nvPr/>
          </p:nvGrpSpPr>
          <p:grpSpPr>
            <a:xfrm>
              <a:off x="6493608" y="2141504"/>
              <a:ext cx="4484067" cy="3269079"/>
              <a:chOff x="1224951" y="1600200"/>
              <a:chExt cx="5545497" cy="4042907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247CCE70-5FA6-53D1-980A-34DBAD1B5FF9}"/>
                  </a:ext>
                </a:extLst>
              </p:cNvPr>
              <p:cNvGrpSpPr/>
              <p:nvPr/>
            </p:nvGrpSpPr>
            <p:grpSpPr>
              <a:xfrm>
                <a:off x="4037012" y="1600200"/>
                <a:ext cx="2733436" cy="2481276"/>
                <a:chOff x="4409982" y="926253"/>
                <a:chExt cx="2377026" cy="1944216"/>
              </a:xfrm>
            </p:grpSpPr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D1330958-1291-6574-9F49-788CA3F6B21E}"/>
                    </a:ext>
                  </a:extLst>
                </p:cNvPr>
                <p:cNvSpPr/>
                <p:nvPr/>
              </p:nvSpPr>
              <p:spPr>
                <a:xfrm>
                  <a:off x="4409982" y="92625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E44452AC-DEAC-BC02-B544-8F5325D82075}"/>
                    </a:ext>
                  </a:extLst>
                </p:cNvPr>
                <p:cNvSpPr/>
                <p:nvPr/>
              </p:nvSpPr>
              <p:spPr>
                <a:xfrm>
                  <a:off x="4572000" y="104055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02BC2D78-2E90-14F7-487C-100C6FA3BA9B}"/>
                    </a:ext>
                  </a:extLst>
                </p:cNvPr>
                <p:cNvSpPr/>
                <p:nvPr/>
              </p:nvSpPr>
              <p:spPr>
                <a:xfrm>
                  <a:off x="4686300" y="92625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C1CE0CAE-6FDF-47BA-61ED-47D98E916D09}"/>
                    </a:ext>
                  </a:extLst>
                </p:cNvPr>
                <p:cNvSpPr/>
                <p:nvPr/>
              </p:nvSpPr>
              <p:spPr>
                <a:xfrm>
                  <a:off x="4781736" y="108827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B866D66D-FC46-497D-21C9-E075BF1D0D08}"/>
                    </a:ext>
                  </a:extLst>
                </p:cNvPr>
                <p:cNvSpPr/>
                <p:nvPr/>
              </p:nvSpPr>
              <p:spPr>
                <a:xfrm>
                  <a:off x="4943754" y="120257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00BE8D12-BB73-34B3-E606-97C2273EC774}"/>
                    </a:ext>
                  </a:extLst>
                </p:cNvPr>
                <p:cNvSpPr/>
                <p:nvPr/>
              </p:nvSpPr>
              <p:spPr>
                <a:xfrm>
                  <a:off x="5058054" y="108827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4A751FE1-2307-8168-8FC5-3D42C588C290}"/>
                    </a:ext>
                  </a:extLst>
                </p:cNvPr>
                <p:cNvSpPr/>
                <p:nvPr/>
              </p:nvSpPr>
              <p:spPr>
                <a:xfrm>
                  <a:off x="4437366" y="125028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6EE67CDE-6C03-8FAE-C5D5-162FB3790A14}"/>
                    </a:ext>
                  </a:extLst>
                </p:cNvPr>
                <p:cNvSpPr/>
                <p:nvPr/>
              </p:nvSpPr>
              <p:spPr>
                <a:xfrm>
                  <a:off x="4599384" y="136458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DAC25A15-5635-D30B-6B87-BC39640C9D4B}"/>
                    </a:ext>
                  </a:extLst>
                </p:cNvPr>
                <p:cNvSpPr/>
                <p:nvPr/>
              </p:nvSpPr>
              <p:spPr>
                <a:xfrm>
                  <a:off x="4713684" y="125028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77E5E348-CB0F-9DD1-7135-9B6541A15869}"/>
                    </a:ext>
                  </a:extLst>
                </p:cNvPr>
                <p:cNvSpPr/>
                <p:nvPr/>
              </p:nvSpPr>
              <p:spPr>
                <a:xfrm>
                  <a:off x="4809120" y="141230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888157D1-5027-31B2-ABF6-CFDBF8328CBD}"/>
                    </a:ext>
                  </a:extLst>
                </p:cNvPr>
                <p:cNvSpPr/>
                <p:nvPr/>
              </p:nvSpPr>
              <p:spPr>
                <a:xfrm>
                  <a:off x="4971138" y="152660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18035F2E-F78A-0285-C481-4D78B0113052}"/>
                    </a:ext>
                  </a:extLst>
                </p:cNvPr>
                <p:cNvSpPr/>
                <p:nvPr/>
              </p:nvSpPr>
              <p:spPr>
                <a:xfrm>
                  <a:off x="5085438" y="141230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C1258C22-BE37-F6E8-6243-C557DA41B30C}"/>
                    </a:ext>
                  </a:extLst>
                </p:cNvPr>
                <p:cNvSpPr/>
                <p:nvPr/>
              </p:nvSpPr>
              <p:spPr>
                <a:xfrm>
                  <a:off x="5192688" y="97397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5D60CD74-585D-3B6E-DAE2-70FA6BCD94BD}"/>
                    </a:ext>
                  </a:extLst>
                </p:cNvPr>
                <p:cNvSpPr/>
                <p:nvPr/>
              </p:nvSpPr>
              <p:spPr>
                <a:xfrm>
                  <a:off x="5354706" y="108827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9290CF33-3956-B4C8-BA1C-9CC2F6F8B2B3}"/>
                    </a:ext>
                  </a:extLst>
                </p:cNvPr>
                <p:cNvSpPr/>
                <p:nvPr/>
              </p:nvSpPr>
              <p:spPr>
                <a:xfrm>
                  <a:off x="5469006" y="97397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252117DE-1FD9-303F-13B5-30799CE60DD9}"/>
                    </a:ext>
                  </a:extLst>
                </p:cNvPr>
                <p:cNvSpPr/>
                <p:nvPr/>
              </p:nvSpPr>
              <p:spPr>
                <a:xfrm>
                  <a:off x="5564442" y="113598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19D3A752-03AA-72C9-DDD8-BF0239827096}"/>
                    </a:ext>
                  </a:extLst>
                </p:cNvPr>
                <p:cNvSpPr/>
                <p:nvPr/>
              </p:nvSpPr>
              <p:spPr>
                <a:xfrm>
                  <a:off x="5726460" y="125028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87809CD0-B706-19AD-1007-A7CA58D831E6}"/>
                    </a:ext>
                  </a:extLst>
                </p:cNvPr>
                <p:cNvSpPr/>
                <p:nvPr/>
              </p:nvSpPr>
              <p:spPr>
                <a:xfrm>
                  <a:off x="5840760" y="113598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B074C6AE-AEA5-F4D0-17A3-4B5B3F20E563}"/>
                    </a:ext>
                  </a:extLst>
                </p:cNvPr>
                <p:cNvSpPr/>
                <p:nvPr/>
              </p:nvSpPr>
              <p:spPr>
                <a:xfrm>
                  <a:off x="5220072" y="129800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BFF69E27-1EDA-5352-0434-89CE97030AD1}"/>
                    </a:ext>
                  </a:extLst>
                </p:cNvPr>
                <p:cNvSpPr/>
                <p:nvPr/>
              </p:nvSpPr>
              <p:spPr>
                <a:xfrm>
                  <a:off x="5382090" y="141230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31E4D691-C5C9-B056-7888-D1701753176E}"/>
                    </a:ext>
                  </a:extLst>
                </p:cNvPr>
                <p:cNvSpPr/>
                <p:nvPr/>
              </p:nvSpPr>
              <p:spPr>
                <a:xfrm>
                  <a:off x="5496390" y="129800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5E0EDFDC-CCB3-C7C4-5349-7F974BB49F4D}"/>
                    </a:ext>
                  </a:extLst>
                </p:cNvPr>
                <p:cNvSpPr/>
                <p:nvPr/>
              </p:nvSpPr>
              <p:spPr>
                <a:xfrm>
                  <a:off x="5591826" y="146002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B8D943C3-F9E5-EB65-A8C5-478B97A3CD70}"/>
                    </a:ext>
                  </a:extLst>
                </p:cNvPr>
                <p:cNvSpPr/>
                <p:nvPr/>
              </p:nvSpPr>
              <p:spPr>
                <a:xfrm>
                  <a:off x="5753844" y="157432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A4A6B784-205B-439B-D5C6-D81CB73C5370}"/>
                    </a:ext>
                  </a:extLst>
                </p:cNvPr>
                <p:cNvSpPr/>
                <p:nvPr/>
              </p:nvSpPr>
              <p:spPr>
                <a:xfrm>
                  <a:off x="5868144" y="146002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5C08C3E7-A599-0DB5-43A7-C24F640D957B}"/>
                    </a:ext>
                  </a:extLst>
                </p:cNvPr>
                <p:cNvSpPr/>
                <p:nvPr/>
              </p:nvSpPr>
              <p:spPr>
                <a:xfrm>
                  <a:off x="4491372" y="152031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34CF34B0-97A8-CCFC-9100-A8ED262436E4}"/>
                    </a:ext>
                  </a:extLst>
                </p:cNvPr>
                <p:cNvSpPr/>
                <p:nvPr/>
              </p:nvSpPr>
              <p:spPr>
                <a:xfrm>
                  <a:off x="4653390" y="163461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DEFE7395-D477-89D8-6AB5-E8730FF48548}"/>
                    </a:ext>
                  </a:extLst>
                </p:cNvPr>
                <p:cNvSpPr/>
                <p:nvPr/>
              </p:nvSpPr>
              <p:spPr>
                <a:xfrm>
                  <a:off x="4767690" y="152031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4C619C90-5FA2-47BB-3C08-FECC1C632343}"/>
                    </a:ext>
                  </a:extLst>
                </p:cNvPr>
                <p:cNvSpPr/>
                <p:nvPr/>
              </p:nvSpPr>
              <p:spPr>
                <a:xfrm>
                  <a:off x="4863126" y="168233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B2365F6A-7459-E02E-25C1-67BDEF23986E}"/>
                    </a:ext>
                  </a:extLst>
                </p:cNvPr>
                <p:cNvSpPr/>
                <p:nvPr/>
              </p:nvSpPr>
              <p:spPr>
                <a:xfrm>
                  <a:off x="5025144" y="179663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56672D26-910A-BE50-0A04-7484BF4138CA}"/>
                    </a:ext>
                  </a:extLst>
                </p:cNvPr>
                <p:cNvSpPr/>
                <p:nvPr/>
              </p:nvSpPr>
              <p:spPr>
                <a:xfrm>
                  <a:off x="5139444" y="168233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50041CA5-F862-3CFB-374A-B949F753A730}"/>
                    </a:ext>
                  </a:extLst>
                </p:cNvPr>
                <p:cNvSpPr/>
                <p:nvPr/>
              </p:nvSpPr>
              <p:spPr>
                <a:xfrm>
                  <a:off x="4518756" y="184435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FEBA8905-4A7A-8436-5BC9-76EB66439E39}"/>
                    </a:ext>
                  </a:extLst>
                </p:cNvPr>
                <p:cNvSpPr/>
                <p:nvPr/>
              </p:nvSpPr>
              <p:spPr>
                <a:xfrm>
                  <a:off x="4680774" y="195865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1118333A-A584-0CCC-C964-8E38B5F717CB}"/>
                    </a:ext>
                  </a:extLst>
                </p:cNvPr>
                <p:cNvSpPr/>
                <p:nvPr/>
              </p:nvSpPr>
              <p:spPr>
                <a:xfrm>
                  <a:off x="4795074" y="184435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9BF3899E-EDD4-5AA0-7FD9-4F8923F403E8}"/>
                    </a:ext>
                  </a:extLst>
                </p:cNvPr>
                <p:cNvSpPr/>
                <p:nvPr/>
              </p:nvSpPr>
              <p:spPr>
                <a:xfrm>
                  <a:off x="4890510" y="200637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1B39CC3C-AA21-4FF5-8132-38C3397B3D7A}"/>
                    </a:ext>
                  </a:extLst>
                </p:cNvPr>
                <p:cNvSpPr/>
                <p:nvPr/>
              </p:nvSpPr>
              <p:spPr>
                <a:xfrm>
                  <a:off x="5052528" y="212067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6C69C57C-AD0E-C93F-78AD-937F34287473}"/>
                    </a:ext>
                  </a:extLst>
                </p:cNvPr>
                <p:cNvSpPr/>
                <p:nvPr/>
              </p:nvSpPr>
              <p:spPr>
                <a:xfrm>
                  <a:off x="5166828" y="200637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0FF3832C-8903-863C-E55E-5B06CDAB0A43}"/>
                    </a:ext>
                  </a:extLst>
                </p:cNvPr>
                <p:cNvSpPr/>
                <p:nvPr/>
              </p:nvSpPr>
              <p:spPr>
                <a:xfrm>
                  <a:off x="5274078" y="156803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BC877C30-32DC-B040-92C4-5DE0BAC2BA17}"/>
                    </a:ext>
                  </a:extLst>
                </p:cNvPr>
                <p:cNvSpPr/>
                <p:nvPr/>
              </p:nvSpPr>
              <p:spPr>
                <a:xfrm>
                  <a:off x="5436096" y="168233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32870F76-C833-FC23-1037-15A651D0CEB6}"/>
                    </a:ext>
                  </a:extLst>
                </p:cNvPr>
                <p:cNvSpPr/>
                <p:nvPr/>
              </p:nvSpPr>
              <p:spPr>
                <a:xfrm>
                  <a:off x="5550396" y="156803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644C653E-0D90-F2DD-22DC-2B2F6CB8406D}"/>
                    </a:ext>
                  </a:extLst>
                </p:cNvPr>
                <p:cNvSpPr/>
                <p:nvPr/>
              </p:nvSpPr>
              <p:spPr>
                <a:xfrm>
                  <a:off x="5645832" y="173005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2CC61D31-F162-F691-CBAA-C4C1EDB68503}"/>
                    </a:ext>
                  </a:extLst>
                </p:cNvPr>
                <p:cNvSpPr/>
                <p:nvPr/>
              </p:nvSpPr>
              <p:spPr>
                <a:xfrm>
                  <a:off x="5807850" y="184435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52274A5D-7293-CFBF-6FB8-FAC895797D64}"/>
                    </a:ext>
                  </a:extLst>
                </p:cNvPr>
                <p:cNvSpPr/>
                <p:nvPr/>
              </p:nvSpPr>
              <p:spPr>
                <a:xfrm>
                  <a:off x="5922150" y="173005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C079C740-D7F7-AB35-1433-E0FBFA058E60}"/>
                    </a:ext>
                  </a:extLst>
                </p:cNvPr>
                <p:cNvSpPr/>
                <p:nvPr/>
              </p:nvSpPr>
              <p:spPr>
                <a:xfrm>
                  <a:off x="5301462" y="189207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C0648A9A-E0B6-832C-1736-F4035F8B02D4}"/>
                    </a:ext>
                  </a:extLst>
                </p:cNvPr>
                <p:cNvSpPr/>
                <p:nvPr/>
              </p:nvSpPr>
              <p:spPr>
                <a:xfrm>
                  <a:off x="5463480" y="200637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10DB79B5-F741-971B-928F-063CDB1D0F23}"/>
                    </a:ext>
                  </a:extLst>
                </p:cNvPr>
                <p:cNvSpPr/>
                <p:nvPr/>
              </p:nvSpPr>
              <p:spPr>
                <a:xfrm>
                  <a:off x="5577780" y="189207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3B773CE3-1985-F104-CC97-B9284AD84BF2}"/>
                    </a:ext>
                  </a:extLst>
                </p:cNvPr>
                <p:cNvSpPr/>
                <p:nvPr/>
              </p:nvSpPr>
              <p:spPr>
                <a:xfrm>
                  <a:off x="5673216" y="205409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19A1E74F-CAA4-8D82-CE00-2AB6625C8A7D}"/>
                    </a:ext>
                  </a:extLst>
                </p:cNvPr>
                <p:cNvSpPr/>
                <p:nvPr/>
              </p:nvSpPr>
              <p:spPr>
                <a:xfrm>
                  <a:off x="5835234" y="216839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86C82218-B48C-16EF-92D2-2B509AD67938}"/>
                    </a:ext>
                  </a:extLst>
                </p:cNvPr>
                <p:cNvSpPr/>
                <p:nvPr/>
              </p:nvSpPr>
              <p:spPr>
                <a:xfrm>
                  <a:off x="5949534" y="205409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A976D274-9A01-C617-CD39-675CFE26C419}"/>
                    </a:ext>
                  </a:extLst>
                </p:cNvPr>
                <p:cNvSpPr/>
                <p:nvPr/>
              </p:nvSpPr>
              <p:spPr>
                <a:xfrm>
                  <a:off x="5673216" y="212067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3D9F62AC-C03C-378C-085B-9D0FEF3AED75}"/>
                    </a:ext>
                  </a:extLst>
                </p:cNvPr>
                <p:cNvSpPr/>
                <p:nvPr/>
              </p:nvSpPr>
              <p:spPr>
                <a:xfrm>
                  <a:off x="6455922" y="216839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5D2CD2D-B25A-25CC-F845-2B6075878A11}"/>
                    </a:ext>
                  </a:extLst>
                </p:cNvPr>
                <p:cNvSpPr/>
                <p:nvPr/>
              </p:nvSpPr>
              <p:spPr>
                <a:xfrm>
                  <a:off x="5193450" y="211438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42C535D1-7674-8287-E3D2-65076283B9FE}"/>
                    </a:ext>
                  </a:extLst>
                </p:cNvPr>
                <p:cNvSpPr/>
                <p:nvPr/>
              </p:nvSpPr>
              <p:spPr>
                <a:xfrm>
                  <a:off x="5355468" y="222868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CEE72528-45AA-4A8D-9A18-E3FDA259D1F7}"/>
                    </a:ext>
                  </a:extLst>
                </p:cNvPr>
                <p:cNvSpPr/>
                <p:nvPr/>
              </p:nvSpPr>
              <p:spPr>
                <a:xfrm>
                  <a:off x="5469768" y="2114385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9A8396CB-2E90-3916-9E3A-48462EF5987D}"/>
                    </a:ext>
                  </a:extLst>
                </p:cNvPr>
                <p:cNvSpPr/>
                <p:nvPr/>
              </p:nvSpPr>
              <p:spPr>
                <a:xfrm>
                  <a:off x="5565204" y="227640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170AAFFB-C979-E249-CFAC-51D5EA8C6A53}"/>
                    </a:ext>
                  </a:extLst>
                </p:cNvPr>
                <p:cNvSpPr/>
                <p:nvPr/>
              </p:nvSpPr>
              <p:spPr>
                <a:xfrm>
                  <a:off x="5727222" y="239070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381473E8-8A39-174B-25EF-AA1F9282797F}"/>
                    </a:ext>
                  </a:extLst>
                </p:cNvPr>
                <p:cNvSpPr/>
                <p:nvPr/>
              </p:nvSpPr>
              <p:spPr>
                <a:xfrm>
                  <a:off x="5841522" y="227640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D9975678-34D9-C1D1-B73A-3FEC9E7F7C8D}"/>
                    </a:ext>
                  </a:extLst>
                </p:cNvPr>
                <p:cNvSpPr/>
                <p:nvPr/>
              </p:nvSpPr>
              <p:spPr>
                <a:xfrm>
                  <a:off x="5220834" y="243842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9E563108-6AE2-CEC4-4991-C25B367FE4D3}"/>
                    </a:ext>
                  </a:extLst>
                </p:cNvPr>
                <p:cNvSpPr/>
                <p:nvPr/>
              </p:nvSpPr>
              <p:spPr>
                <a:xfrm>
                  <a:off x="5382852" y="255272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63AC2998-9A4F-8EE7-9699-49C859116552}"/>
                    </a:ext>
                  </a:extLst>
                </p:cNvPr>
                <p:cNvSpPr/>
                <p:nvPr/>
              </p:nvSpPr>
              <p:spPr>
                <a:xfrm>
                  <a:off x="5497152" y="243842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55BDAFAE-EA3F-6E04-9E01-346EFD564791}"/>
                    </a:ext>
                  </a:extLst>
                </p:cNvPr>
                <p:cNvSpPr/>
                <p:nvPr/>
              </p:nvSpPr>
              <p:spPr>
                <a:xfrm>
                  <a:off x="5592588" y="260043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0E41A2FF-8838-4BB6-DD9A-6D4B09B4879A}"/>
                    </a:ext>
                  </a:extLst>
                </p:cNvPr>
                <p:cNvSpPr/>
                <p:nvPr/>
              </p:nvSpPr>
              <p:spPr>
                <a:xfrm>
                  <a:off x="5754606" y="271473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7086FAB5-327D-91BA-E2DB-5D85F1160721}"/>
                    </a:ext>
                  </a:extLst>
                </p:cNvPr>
                <p:cNvSpPr/>
                <p:nvPr/>
              </p:nvSpPr>
              <p:spPr>
                <a:xfrm>
                  <a:off x="5868906" y="260043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5FDEB268-8C51-8704-BC00-34BA44CF9C7D}"/>
                    </a:ext>
                  </a:extLst>
                </p:cNvPr>
                <p:cNvSpPr/>
                <p:nvPr/>
              </p:nvSpPr>
              <p:spPr>
                <a:xfrm>
                  <a:off x="5976156" y="216210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C0169986-AAA6-6807-CBAB-CFC4D0B42D67}"/>
                    </a:ext>
                  </a:extLst>
                </p:cNvPr>
                <p:cNvSpPr/>
                <p:nvPr/>
              </p:nvSpPr>
              <p:spPr>
                <a:xfrm>
                  <a:off x="6138174" y="227640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7345D9D0-1E18-13EC-F80E-C3F92BD69F94}"/>
                    </a:ext>
                  </a:extLst>
                </p:cNvPr>
                <p:cNvSpPr/>
                <p:nvPr/>
              </p:nvSpPr>
              <p:spPr>
                <a:xfrm>
                  <a:off x="6252474" y="2162103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261335C8-92F1-66D1-4400-01D56F712A32}"/>
                    </a:ext>
                  </a:extLst>
                </p:cNvPr>
                <p:cNvSpPr/>
                <p:nvPr/>
              </p:nvSpPr>
              <p:spPr>
                <a:xfrm>
                  <a:off x="6347910" y="232412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AF82C97A-3902-CDA2-0CA6-A0DA13F942E8}"/>
                    </a:ext>
                  </a:extLst>
                </p:cNvPr>
                <p:cNvSpPr/>
                <p:nvPr/>
              </p:nvSpPr>
              <p:spPr>
                <a:xfrm>
                  <a:off x="6509928" y="243842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004B6554-4DBB-D42F-D01C-C25372CF30B4}"/>
                    </a:ext>
                  </a:extLst>
                </p:cNvPr>
                <p:cNvSpPr/>
                <p:nvPr/>
              </p:nvSpPr>
              <p:spPr>
                <a:xfrm>
                  <a:off x="6624228" y="2324121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46D68CEA-8FE5-2F73-59FF-D62C6F613092}"/>
                    </a:ext>
                  </a:extLst>
                </p:cNvPr>
                <p:cNvSpPr/>
                <p:nvPr/>
              </p:nvSpPr>
              <p:spPr>
                <a:xfrm>
                  <a:off x="6003540" y="248613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C7ED341A-B790-697F-D685-886A2ECF2B8B}"/>
                    </a:ext>
                  </a:extLst>
                </p:cNvPr>
                <p:cNvSpPr/>
                <p:nvPr/>
              </p:nvSpPr>
              <p:spPr>
                <a:xfrm>
                  <a:off x="6165558" y="260043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E7A684B3-6307-A772-840A-6B7693930892}"/>
                    </a:ext>
                  </a:extLst>
                </p:cNvPr>
                <p:cNvSpPr/>
                <p:nvPr/>
              </p:nvSpPr>
              <p:spPr>
                <a:xfrm>
                  <a:off x="6279858" y="2486139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B13FAA09-0B8A-82B4-C851-D9CCBC18176D}"/>
                    </a:ext>
                  </a:extLst>
                </p:cNvPr>
                <p:cNvSpPr/>
                <p:nvPr/>
              </p:nvSpPr>
              <p:spPr>
                <a:xfrm>
                  <a:off x="6375294" y="264815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98804154-6612-E1CA-459F-4173E30A4F57}"/>
                    </a:ext>
                  </a:extLst>
                </p:cNvPr>
                <p:cNvSpPr/>
                <p:nvPr/>
              </p:nvSpPr>
              <p:spPr>
                <a:xfrm>
                  <a:off x="6537312" y="276245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4C29F6E2-C790-CAF6-29C7-332B3FE948A3}"/>
                    </a:ext>
                  </a:extLst>
                </p:cNvPr>
                <p:cNvSpPr/>
                <p:nvPr/>
              </p:nvSpPr>
              <p:spPr>
                <a:xfrm>
                  <a:off x="6651612" y="2648157"/>
                  <a:ext cx="135396" cy="10801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</p:grp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67111D2-2D73-0776-4380-A3698336D8A7}"/>
                  </a:ext>
                </a:extLst>
              </p:cNvPr>
              <p:cNvSpPr txBox="1"/>
              <p:nvPr/>
            </p:nvSpPr>
            <p:spPr>
              <a:xfrm>
                <a:off x="3479418" y="5148286"/>
                <a:ext cx="2116820" cy="494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ndara" panose="020E0502030303020204" pitchFamily="34" charset="0"/>
                  </a:rPr>
                  <a:t>Gold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E4F85F2-8AF6-25E1-D266-49CB243D5BFF}"/>
                  </a:ext>
                </a:extLst>
              </p:cNvPr>
              <p:cNvSpPr txBox="1"/>
              <p:nvPr/>
            </p:nvSpPr>
            <p:spPr>
              <a:xfrm>
                <a:off x="1728131" y="2747735"/>
                <a:ext cx="1352039" cy="8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ndara" panose="020E0502030303020204" pitchFamily="34" charset="0"/>
                  </a:rPr>
                  <a:t>No spike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259F54C-2AFC-83F6-EC8B-D823250F3065}"/>
                  </a:ext>
                </a:extLst>
              </p:cNvPr>
              <p:cNvSpPr txBox="1"/>
              <p:nvPr/>
            </p:nvSpPr>
            <p:spPr>
              <a:xfrm>
                <a:off x="1224951" y="3682004"/>
                <a:ext cx="2180604" cy="43606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570"/>
                  </a:spcBef>
                  <a:buClr>
                    <a:schemeClr val="bg1"/>
                  </a:buClr>
                </a:pPr>
                <a:r>
                  <a:rPr lang="en-US" sz="2000" i="1" dirty="0">
                    <a:latin typeface="Candara" panose="020E0502030303020204" pitchFamily="34" charset="0"/>
                  </a:rPr>
                  <a:t>Silver</a:t>
                </a: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1B7B799-8F24-F181-56EC-F53A3EC75939}"/>
                  </a:ext>
                </a:extLst>
              </p:cNvPr>
              <p:cNvGrpSpPr/>
              <p:nvPr/>
            </p:nvGrpSpPr>
            <p:grpSpPr>
              <a:xfrm>
                <a:off x="2396153" y="2471907"/>
                <a:ext cx="2733436" cy="2481276"/>
                <a:chOff x="2681790" y="1844355"/>
                <a:chExt cx="2377026" cy="1944216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1C1B9561-5D77-6725-8F89-F124DBF34AB3}"/>
                    </a:ext>
                  </a:extLst>
                </p:cNvPr>
                <p:cNvSpPr/>
                <p:nvPr/>
              </p:nvSpPr>
              <p:spPr>
                <a:xfrm>
                  <a:off x="2681790" y="184435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BC62CD82-38B6-52D0-C187-6656EEEBF173}"/>
                    </a:ext>
                  </a:extLst>
                </p:cNvPr>
                <p:cNvSpPr/>
                <p:nvPr/>
              </p:nvSpPr>
              <p:spPr>
                <a:xfrm>
                  <a:off x="2843808" y="195865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CB145022-E100-F58C-71B9-72B7AE841BF8}"/>
                    </a:ext>
                  </a:extLst>
                </p:cNvPr>
                <p:cNvSpPr/>
                <p:nvPr/>
              </p:nvSpPr>
              <p:spPr>
                <a:xfrm>
                  <a:off x="2958108" y="184435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52022C81-2259-969B-B796-A9AE2E4E52A3}"/>
                    </a:ext>
                  </a:extLst>
                </p:cNvPr>
                <p:cNvSpPr/>
                <p:nvPr/>
              </p:nvSpPr>
              <p:spPr>
                <a:xfrm>
                  <a:off x="3053544" y="200637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67200FB5-6AE0-72B9-BB51-ABC0E9019959}"/>
                    </a:ext>
                  </a:extLst>
                </p:cNvPr>
                <p:cNvSpPr/>
                <p:nvPr/>
              </p:nvSpPr>
              <p:spPr>
                <a:xfrm>
                  <a:off x="3215562" y="212067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87C1C668-F7CC-0D13-331D-BF58F31EA6A3}"/>
                    </a:ext>
                  </a:extLst>
                </p:cNvPr>
                <p:cNvSpPr/>
                <p:nvPr/>
              </p:nvSpPr>
              <p:spPr>
                <a:xfrm>
                  <a:off x="3329862" y="200637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EA5DF7BA-0817-B58A-4D11-3A11E6D39F20}"/>
                    </a:ext>
                  </a:extLst>
                </p:cNvPr>
                <p:cNvSpPr/>
                <p:nvPr/>
              </p:nvSpPr>
              <p:spPr>
                <a:xfrm>
                  <a:off x="2709174" y="216839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447ECE15-C565-8ABD-56B1-B757EFB249AC}"/>
                    </a:ext>
                  </a:extLst>
                </p:cNvPr>
                <p:cNvSpPr/>
                <p:nvPr/>
              </p:nvSpPr>
              <p:spPr>
                <a:xfrm>
                  <a:off x="2871192" y="228269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565B568B-E493-9E6B-C66F-4BB74D0AD426}"/>
                    </a:ext>
                  </a:extLst>
                </p:cNvPr>
                <p:cNvSpPr/>
                <p:nvPr/>
              </p:nvSpPr>
              <p:spPr>
                <a:xfrm>
                  <a:off x="2985492" y="216839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21525B98-6BF2-5DF2-CC78-50173B24FC10}"/>
                    </a:ext>
                  </a:extLst>
                </p:cNvPr>
                <p:cNvSpPr/>
                <p:nvPr/>
              </p:nvSpPr>
              <p:spPr>
                <a:xfrm>
                  <a:off x="3080928" y="233040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ACBD8561-D959-3F00-4B18-6CA39C14AC5C}"/>
                    </a:ext>
                  </a:extLst>
                </p:cNvPr>
                <p:cNvSpPr/>
                <p:nvPr/>
              </p:nvSpPr>
              <p:spPr>
                <a:xfrm>
                  <a:off x="3242946" y="244470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0176F4AB-246D-C6FF-D739-BD67DAA2633F}"/>
                    </a:ext>
                  </a:extLst>
                </p:cNvPr>
                <p:cNvSpPr/>
                <p:nvPr/>
              </p:nvSpPr>
              <p:spPr>
                <a:xfrm>
                  <a:off x="3357246" y="233040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5052919E-49A7-341C-D3DE-685036DC34F3}"/>
                    </a:ext>
                  </a:extLst>
                </p:cNvPr>
                <p:cNvSpPr/>
                <p:nvPr/>
              </p:nvSpPr>
              <p:spPr>
                <a:xfrm>
                  <a:off x="3464496" y="189207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245E931A-1B57-6604-4D85-295E655A99B8}"/>
                    </a:ext>
                  </a:extLst>
                </p:cNvPr>
                <p:cNvSpPr/>
                <p:nvPr/>
              </p:nvSpPr>
              <p:spPr>
                <a:xfrm>
                  <a:off x="3626514" y="200637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08CEA281-E39E-3CB7-7AEE-B278D59E3F4F}"/>
                    </a:ext>
                  </a:extLst>
                </p:cNvPr>
                <p:cNvSpPr/>
                <p:nvPr/>
              </p:nvSpPr>
              <p:spPr>
                <a:xfrm>
                  <a:off x="3740814" y="189207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ACB0A818-7A76-DD91-5016-54D5DC0C24E0}"/>
                    </a:ext>
                  </a:extLst>
                </p:cNvPr>
                <p:cNvSpPr/>
                <p:nvPr/>
              </p:nvSpPr>
              <p:spPr>
                <a:xfrm>
                  <a:off x="3836250" y="205409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91257A68-F67F-3F89-2F01-A9FDE0AFC9BD}"/>
                    </a:ext>
                  </a:extLst>
                </p:cNvPr>
                <p:cNvSpPr/>
                <p:nvPr/>
              </p:nvSpPr>
              <p:spPr>
                <a:xfrm>
                  <a:off x="3998268" y="216839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CF20141E-7B57-3D29-8AE6-7A1E38604A3D}"/>
                    </a:ext>
                  </a:extLst>
                </p:cNvPr>
                <p:cNvSpPr/>
                <p:nvPr/>
              </p:nvSpPr>
              <p:spPr>
                <a:xfrm>
                  <a:off x="4112568" y="205409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DCE3738A-BDA1-802C-30BB-EEF84516FF1F}"/>
                    </a:ext>
                  </a:extLst>
                </p:cNvPr>
                <p:cNvSpPr/>
                <p:nvPr/>
              </p:nvSpPr>
              <p:spPr>
                <a:xfrm>
                  <a:off x="3491880" y="221610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D0CE3B03-7FBE-05EF-9F5C-71318FB4E08C}"/>
                    </a:ext>
                  </a:extLst>
                </p:cNvPr>
                <p:cNvSpPr/>
                <p:nvPr/>
              </p:nvSpPr>
              <p:spPr>
                <a:xfrm>
                  <a:off x="3653898" y="233040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512E88B8-7B63-A4D9-98ED-B971C377FCFB}"/>
                    </a:ext>
                  </a:extLst>
                </p:cNvPr>
                <p:cNvSpPr/>
                <p:nvPr/>
              </p:nvSpPr>
              <p:spPr>
                <a:xfrm>
                  <a:off x="3768198" y="221610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34ACA005-F1D0-5BD9-AE9B-F4AD7470B198}"/>
                    </a:ext>
                  </a:extLst>
                </p:cNvPr>
                <p:cNvSpPr/>
                <p:nvPr/>
              </p:nvSpPr>
              <p:spPr>
                <a:xfrm>
                  <a:off x="3863634" y="2378127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0EB9E7ED-D729-F8D5-F5B3-7592351385BA}"/>
                    </a:ext>
                  </a:extLst>
                </p:cNvPr>
                <p:cNvSpPr/>
                <p:nvPr/>
              </p:nvSpPr>
              <p:spPr>
                <a:xfrm>
                  <a:off x="4025652" y="2492427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FBADCA7D-6381-4CF7-CB22-80FAABBA5032}"/>
                    </a:ext>
                  </a:extLst>
                </p:cNvPr>
                <p:cNvSpPr/>
                <p:nvPr/>
              </p:nvSpPr>
              <p:spPr>
                <a:xfrm>
                  <a:off x="4139952" y="2378127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19AFB35C-BE61-DE19-560E-FF2A92C6EF9F}"/>
                    </a:ext>
                  </a:extLst>
                </p:cNvPr>
                <p:cNvSpPr/>
                <p:nvPr/>
              </p:nvSpPr>
              <p:spPr>
                <a:xfrm>
                  <a:off x="2763180" y="243842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23684613-A45C-D5D5-A0DF-2BC460C1F5D7}"/>
                    </a:ext>
                  </a:extLst>
                </p:cNvPr>
                <p:cNvSpPr/>
                <p:nvPr/>
              </p:nvSpPr>
              <p:spPr>
                <a:xfrm>
                  <a:off x="2925198" y="255272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5F560A66-EA61-E3F3-D228-A00E996C8441}"/>
                    </a:ext>
                  </a:extLst>
                </p:cNvPr>
                <p:cNvSpPr/>
                <p:nvPr/>
              </p:nvSpPr>
              <p:spPr>
                <a:xfrm>
                  <a:off x="3039498" y="243842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B92F7E56-0C96-E6E0-27B7-72501BAB3C4F}"/>
                    </a:ext>
                  </a:extLst>
                </p:cNvPr>
                <p:cNvSpPr/>
                <p:nvPr/>
              </p:nvSpPr>
              <p:spPr>
                <a:xfrm>
                  <a:off x="3134934" y="260043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CB342F24-4530-991F-A4E3-DF0C9AD43D2C}"/>
                    </a:ext>
                  </a:extLst>
                </p:cNvPr>
                <p:cNvSpPr/>
                <p:nvPr/>
              </p:nvSpPr>
              <p:spPr>
                <a:xfrm>
                  <a:off x="3296952" y="271473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F7EE9C49-C36E-1EF3-C8FB-1073E782FC21}"/>
                    </a:ext>
                  </a:extLst>
                </p:cNvPr>
                <p:cNvSpPr/>
                <p:nvPr/>
              </p:nvSpPr>
              <p:spPr>
                <a:xfrm>
                  <a:off x="3411252" y="260043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9F4FAF27-5F21-876B-2575-985DC5F0EC5C}"/>
                    </a:ext>
                  </a:extLst>
                </p:cNvPr>
                <p:cNvSpPr/>
                <p:nvPr/>
              </p:nvSpPr>
              <p:spPr>
                <a:xfrm>
                  <a:off x="2790564" y="2762457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60C513F3-1EB1-1E30-E371-8DA49AE67680}"/>
                    </a:ext>
                  </a:extLst>
                </p:cNvPr>
                <p:cNvSpPr/>
                <p:nvPr/>
              </p:nvSpPr>
              <p:spPr>
                <a:xfrm>
                  <a:off x="2952582" y="2876757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9065DBD0-838B-A3B9-7DFD-CDD742266EE6}"/>
                    </a:ext>
                  </a:extLst>
                </p:cNvPr>
                <p:cNvSpPr/>
                <p:nvPr/>
              </p:nvSpPr>
              <p:spPr>
                <a:xfrm>
                  <a:off x="3066882" y="2762457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A87966D6-54B4-BD44-42DF-325D2693D357}"/>
                    </a:ext>
                  </a:extLst>
                </p:cNvPr>
                <p:cNvSpPr/>
                <p:nvPr/>
              </p:nvSpPr>
              <p:spPr>
                <a:xfrm>
                  <a:off x="3162318" y="292447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EBFACEEE-AF6A-7009-7BE8-F938D80E22AD}"/>
                    </a:ext>
                  </a:extLst>
                </p:cNvPr>
                <p:cNvSpPr/>
                <p:nvPr/>
              </p:nvSpPr>
              <p:spPr>
                <a:xfrm>
                  <a:off x="3324336" y="303877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6A89C3A9-A0ED-8EAF-9342-5097FEF7292B}"/>
                    </a:ext>
                  </a:extLst>
                </p:cNvPr>
                <p:cNvSpPr/>
                <p:nvPr/>
              </p:nvSpPr>
              <p:spPr>
                <a:xfrm>
                  <a:off x="3438636" y="292447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BBE3F985-3961-AC81-786C-5E7C7E456F3B}"/>
                    </a:ext>
                  </a:extLst>
                </p:cNvPr>
                <p:cNvSpPr/>
                <p:nvPr/>
              </p:nvSpPr>
              <p:spPr>
                <a:xfrm>
                  <a:off x="3545886" y="248613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C4025B7E-E89F-F4BB-9D62-8E7FB8AC5FD0}"/>
                    </a:ext>
                  </a:extLst>
                </p:cNvPr>
                <p:cNvSpPr/>
                <p:nvPr/>
              </p:nvSpPr>
              <p:spPr>
                <a:xfrm>
                  <a:off x="3707904" y="260043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9DABDE7F-D8C3-EE26-F54B-42E71C7FF335}"/>
                    </a:ext>
                  </a:extLst>
                </p:cNvPr>
                <p:cNvSpPr/>
                <p:nvPr/>
              </p:nvSpPr>
              <p:spPr>
                <a:xfrm>
                  <a:off x="3822204" y="248613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DC7AABBA-63F6-714A-C3EB-F0E7D917655F}"/>
                    </a:ext>
                  </a:extLst>
                </p:cNvPr>
                <p:cNvSpPr/>
                <p:nvPr/>
              </p:nvSpPr>
              <p:spPr>
                <a:xfrm>
                  <a:off x="3917640" y="2648157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143FE139-67B8-9612-461F-EFA5D2997771}"/>
                    </a:ext>
                  </a:extLst>
                </p:cNvPr>
                <p:cNvSpPr/>
                <p:nvPr/>
              </p:nvSpPr>
              <p:spPr>
                <a:xfrm>
                  <a:off x="4079658" y="2762457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C02861C9-2A5C-C70C-FBE3-C2397CC4145D}"/>
                    </a:ext>
                  </a:extLst>
                </p:cNvPr>
                <p:cNvSpPr/>
                <p:nvPr/>
              </p:nvSpPr>
              <p:spPr>
                <a:xfrm>
                  <a:off x="4301970" y="259415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34664699-E242-1B79-786C-8DA2E8B1E6C4}"/>
                    </a:ext>
                  </a:extLst>
                </p:cNvPr>
                <p:cNvSpPr/>
                <p:nvPr/>
              </p:nvSpPr>
              <p:spPr>
                <a:xfrm>
                  <a:off x="3573270" y="281017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D44B31D-87D5-2CF4-BA9C-4AF90B0F818B}"/>
                    </a:ext>
                  </a:extLst>
                </p:cNvPr>
                <p:cNvSpPr/>
                <p:nvPr/>
              </p:nvSpPr>
              <p:spPr>
                <a:xfrm>
                  <a:off x="3735288" y="292447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94D7CC9E-C5F1-5220-345A-1D0003058E60}"/>
                    </a:ext>
                  </a:extLst>
                </p:cNvPr>
                <p:cNvSpPr/>
                <p:nvPr/>
              </p:nvSpPr>
              <p:spPr>
                <a:xfrm>
                  <a:off x="3849588" y="281017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8A0CA822-F43D-34E3-BF40-CE1338078D68}"/>
                    </a:ext>
                  </a:extLst>
                </p:cNvPr>
                <p:cNvSpPr/>
                <p:nvPr/>
              </p:nvSpPr>
              <p:spPr>
                <a:xfrm>
                  <a:off x="3945024" y="297219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3185B02E-18C6-952F-A119-751683E5AA12}"/>
                    </a:ext>
                  </a:extLst>
                </p:cNvPr>
                <p:cNvSpPr/>
                <p:nvPr/>
              </p:nvSpPr>
              <p:spPr>
                <a:xfrm>
                  <a:off x="4107042" y="308649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16190FDD-25B7-CA99-C0CA-A99DBA9E8F21}"/>
                    </a:ext>
                  </a:extLst>
                </p:cNvPr>
                <p:cNvSpPr/>
                <p:nvPr/>
              </p:nvSpPr>
              <p:spPr>
                <a:xfrm>
                  <a:off x="4221342" y="297219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6575F25E-9B38-6D25-F93F-0D08A79AFEF0}"/>
                    </a:ext>
                  </a:extLst>
                </p:cNvPr>
                <p:cNvSpPr/>
                <p:nvPr/>
              </p:nvSpPr>
              <p:spPr>
                <a:xfrm>
                  <a:off x="3945024" y="303877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612EF687-78C9-6DD1-BBF4-3146CC432400}"/>
                    </a:ext>
                  </a:extLst>
                </p:cNvPr>
                <p:cNvSpPr/>
                <p:nvPr/>
              </p:nvSpPr>
              <p:spPr>
                <a:xfrm>
                  <a:off x="4727730" y="308649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CB0644AC-253A-04EC-8D77-3BE39318FAD5}"/>
                    </a:ext>
                  </a:extLst>
                </p:cNvPr>
                <p:cNvSpPr/>
                <p:nvPr/>
              </p:nvSpPr>
              <p:spPr>
                <a:xfrm>
                  <a:off x="3465258" y="3032487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66F29FB3-41F5-7120-8C07-35597A384A76}"/>
                    </a:ext>
                  </a:extLst>
                </p:cNvPr>
                <p:cNvSpPr/>
                <p:nvPr/>
              </p:nvSpPr>
              <p:spPr>
                <a:xfrm>
                  <a:off x="3627276" y="3146787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EB79F2A8-D886-2D9B-6901-368401B1FDC7}"/>
                    </a:ext>
                  </a:extLst>
                </p:cNvPr>
                <p:cNvSpPr/>
                <p:nvPr/>
              </p:nvSpPr>
              <p:spPr>
                <a:xfrm>
                  <a:off x="3741576" y="3032487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F8D3ADAC-E535-7767-6B71-9B5C7E85B0B7}"/>
                    </a:ext>
                  </a:extLst>
                </p:cNvPr>
                <p:cNvSpPr/>
                <p:nvPr/>
              </p:nvSpPr>
              <p:spPr>
                <a:xfrm>
                  <a:off x="3837012" y="319450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4636949F-7F8F-F638-C671-3C2E52B4F2BD}"/>
                    </a:ext>
                  </a:extLst>
                </p:cNvPr>
                <p:cNvSpPr/>
                <p:nvPr/>
              </p:nvSpPr>
              <p:spPr>
                <a:xfrm>
                  <a:off x="3999030" y="330880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896D610-AEED-DF37-B2C8-BCC5C98A6E84}"/>
                    </a:ext>
                  </a:extLst>
                </p:cNvPr>
                <p:cNvSpPr/>
                <p:nvPr/>
              </p:nvSpPr>
              <p:spPr>
                <a:xfrm>
                  <a:off x="4113330" y="319450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00C525DC-D0EE-BF51-DE36-3D366E606659}"/>
                    </a:ext>
                  </a:extLst>
                </p:cNvPr>
                <p:cNvSpPr/>
                <p:nvPr/>
              </p:nvSpPr>
              <p:spPr>
                <a:xfrm>
                  <a:off x="3492642" y="335652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6805EA47-346F-E6E1-8C2A-D2FB68A4B1BB}"/>
                    </a:ext>
                  </a:extLst>
                </p:cNvPr>
                <p:cNvSpPr/>
                <p:nvPr/>
              </p:nvSpPr>
              <p:spPr>
                <a:xfrm>
                  <a:off x="3654660" y="347082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CE058E70-333C-9A11-5F03-3A66D6571881}"/>
                    </a:ext>
                  </a:extLst>
                </p:cNvPr>
                <p:cNvSpPr/>
                <p:nvPr/>
              </p:nvSpPr>
              <p:spPr>
                <a:xfrm>
                  <a:off x="3768960" y="335652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2C1FE9B6-299C-2CE2-EAB0-3A3A840304C9}"/>
                    </a:ext>
                  </a:extLst>
                </p:cNvPr>
                <p:cNvSpPr/>
                <p:nvPr/>
              </p:nvSpPr>
              <p:spPr>
                <a:xfrm>
                  <a:off x="3864396" y="351854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DD3E4902-CEBC-AC1E-90E2-A6470A774CA5}"/>
                    </a:ext>
                  </a:extLst>
                </p:cNvPr>
                <p:cNvSpPr/>
                <p:nvPr/>
              </p:nvSpPr>
              <p:spPr>
                <a:xfrm>
                  <a:off x="4026414" y="363284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AA24739B-3B2C-8340-F627-26F9A984F25A}"/>
                    </a:ext>
                  </a:extLst>
                </p:cNvPr>
                <p:cNvSpPr/>
                <p:nvPr/>
              </p:nvSpPr>
              <p:spPr>
                <a:xfrm>
                  <a:off x="4140714" y="351854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423577EC-6C7B-8F0D-8C87-A7EFB6D2944E}"/>
                    </a:ext>
                  </a:extLst>
                </p:cNvPr>
                <p:cNvSpPr/>
                <p:nvPr/>
              </p:nvSpPr>
              <p:spPr>
                <a:xfrm>
                  <a:off x="4247964" y="308020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A48A304C-BC41-056C-0EB9-48858CFD09DF}"/>
                    </a:ext>
                  </a:extLst>
                </p:cNvPr>
                <p:cNvSpPr/>
                <p:nvPr/>
              </p:nvSpPr>
              <p:spPr>
                <a:xfrm>
                  <a:off x="4409982" y="319450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B4B95823-C86F-6341-D364-E1C442DED0A8}"/>
                    </a:ext>
                  </a:extLst>
                </p:cNvPr>
                <p:cNvSpPr/>
                <p:nvPr/>
              </p:nvSpPr>
              <p:spPr>
                <a:xfrm>
                  <a:off x="4524282" y="3080205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52519356-5B94-6CD0-CC4B-30A505B6853F}"/>
                    </a:ext>
                  </a:extLst>
                </p:cNvPr>
                <p:cNvSpPr/>
                <p:nvPr/>
              </p:nvSpPr>
              <p:spPr>
                <a:xfrm>
                  <a:off x="4619718" y="324222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82140270-C4EE-6B39-10CE-09CCE45CBDEB}"/>
                    </a:ext>
                  </a:extLst>
                </p:cNvPr>
                <p:cNvSpPr/>
                <p:nvPr/>
              </p:nvSpPr>
              <p:spPr>
                <a:xfrm>
                  <a:off x="4781736" y="335652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987C1DA6-881D-DAF7-EFA2-252D05A7360E}"/>
                    </a:ext>
                  </a:extLst>
                </p:cNvPr>
                <p:cNvSpPr/>
                <p:nvPr/>
              </p:nvSpPr>
              <p:spPr>
                <a:xfrm>
                  <a:off x="4896036" y="3242223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F6159942-5C34-CE46-EC5B-BF4C5807A6EB}"/>
                    </a:ext>
                  </a:extLst>
                </p:cNvPr>
                <p:cNvSpPr/>
                <p:nvPr/>
              </p:nvSpPr>
              <p:spPr>
                <a:xfrm>
                  <a:off x="4275348" y="340424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5897466B-020C-0667-C3DF-B48BAE7B6524}"/>
                    </a:ext>
                  </a:extLst>
                </p:cNvPr>
                <p:cNvSpPr/>
                <p:nvPr/>
              </p:nvSpPr>
              <p:spPr>
                <a:xfrm>
                  <a:off x="4437366" y="351854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62395430-6DD1-FCD2-47DA-B278BB089967}"/>
                    </a:ext>
                  </a:extLst>
                </p:cNvPr>
                <p:cNvSpPr/>
                <p:nvPr/>
              </p:nvSpPr>
              <p:spPr>
                <a:xfrm>
                  <a:off x="4551666" y="3404241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90E55721-7BEE-3AB0-5E36-F813862B4598}"/>
                    </a:ext>
                  </a:extLst>
                </p:cNvPr>
                <p:cNvSpPr/>
                <p:nvPr/>
              </p:nvSpPr>
              <p:spPr>
                <a:xfrm>
                  <a:off x="4647102" y="356625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A430BE87-20F3-55BC-A0AE-BDA6FFF7312B}"/>
                    </a:ext>
                  </a:extLst>
                </p:cNvPr>
                <p:cNvSpPr/>
                <p:nvPr/>
              </p:nvSpPr>
              <p:spPr>
                <a:xfrm>
                  <a:off x="4809120" y="368055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1885420C-006B-5610-7A27-0000F55CD5A8}"/>
                    </a:ext>
                  </a:extLst>
                </p:cNvPr>
                <p:cNvSpPr/>
                <p:nvPr/>
              </p:nvSpPr>
              <p:spPr>
                <a:xfrm>
                  <a:off x="4923420" y="3566259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7FF46EAD-5558-AD1E-A1DF-90026B90A887}"/>
                    </a:ext>
                  </a:extLst>
                </p:cNvPr>
                <p:cNvSpPr/>
                <p:nvPr/>
              </p:nvSpPr>
              <p:spPr>
                <a:xfrm>
                  <a:off x="4170491" y="2384570"/>
                  <a:ext cx="135396" cy="10801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</a:endParaRPr>
                </a:p>
              </p:txBody>
            </p:sp>
          </p:grpSp>
        </p:grpSp>
      </p:grpSp>
      <p:sp>
        <p:nvSpPr>
          <p:cNvPr id="323" name="Isosceles Triangle 322">
            <a:extLst>
              <a:ext uri="{FF2B5EF4-FFF2-40B4-BE49-F238E27FC236}">
                <a16:creationId xmlns:a16="http://schemas.microsoft.com/office/drawing/2014/main" id="{4967AC6F-492B-C5A4-F6FD-C021A20A250B}"/>
              </a:ext>
            </a:extLst>
          </p:cNvPr>
          <p:cNvSpPr/>
          <p:nvPr/>
        </p:nvSpPr>
        <p:spPr>
          <a:xfrm>
            <a:off x="7944393" y="3246042"/>
            <a:ext cx="94586" cy="13093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+mj-lt"/>
            </a:endParaRPr>
          </a:p>
        </p:txBody>
      </p:sp>
      <p:sp>
        <p:nvSpPr>
          <p:cNvPr id="325" name="Isosceles Triangle 324">
            <a:extLst>
              <a:ext uri="{FF2B5EF4-FFF2-40B4-BE49-F238E27FC236}">
                <a16:creationId xmlns:a16="http://schemas.microsoft.com/office/drawing/2014/main" id="{DB9D5435-A734-FFF3-DB1D-C3801F209B16}"/>
              </a:ext>
            </a:extLst>
          </p:cNvPr>
          <p:cNvSpPr/>
          <p:nvPr/>
        </p:nvSpPr>
        <p:spPr>
          <a:xfrm>
            <a:off x="9324325" y="2518903"/>
            <a:ext cx="94586" cy="13093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+mj-lt"/>
            </a:endParaRP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AEC12A5E-0180-4A3F-881D-287DE3F571AC}"/>
              </a:ext>
            </a:extLst>
          </p:cNvPr>
          <p:cNvCxnSpPr>
            <a:cxnSpLocks/>
          </p:cNvCxnSpPr>
          <p:nvPr/>
        </p:nvCxnSpPr>
        <p:spPr>
          <a:xfrm>
            <a:off x="8988019" y="1910863"/>
            <a:ext cx="70277" cy="3099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9F7B2C98-7F4F-741D-BC5F-06645AFFF7E3}"/>
              </a:ext>
            </a:extLst>
          </p:cNvPr>
          <p:cNvCxnSpPr>
            <a:cxnSpLocks/>
          </p:cNvCxnSpPr>
          <p:nvPr/>
        </p:nvCxnSpPr>
        <p:spPr>
          <a:xfrm flipH="1">
            <a:off x="9052681" y="4101700"/>
            <a:ext cx="21114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07B9F61-F7E3-6975-145F-42ED0D2E68E9}"/>
              </a:ext>
            </a:extLst>
          </p:cNvPr>
          <p:cNvCxnSpPr>
            <a:cxnSpLocks/>
          </p:cNvCxnSpPr>
          <p:nvPr/>
        </p:nvCxnSpPr>
        <p:spPr>
          <a:xfrm flipH="1">
            <a:off x="6914498" y="2822506"/>
            <a:ext cx="21114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Slide Number Placeholder 5">
            <a:extLst>
              <a:ext uri="{FF2B5EF4-FFF2-40B4-BE49-F238E27FC236}">
                <a16:creationId xmlns:a16="http://schemas.microsoft.com/office/drawing/2014/main" id="{91FF0872-51D8-EF4A-4D62-15CBE312096E}"/>
              </a:ext>
            </a:extLst>
          </p:cNvPr>
          <p:cNvSpPr txBox="1">
            <a:spLocks/>
          </p:cNvSpPr>
          <p:nvPr/>
        </p:nvSpPr>
        <p:spPr>
          <a:xfrm>
            <a:off x="9297989" y="6324601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D77797-C202-4E44-9010-7ED6157AADA4}" type="slidenum">
              <a:rPr lang="en-US"/>
              <a:pPr/>
              <a:t>8</a:t>
            </a:fld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2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4" grpId="0" animBg="1"/>
      <p:bldP spid="165" grpId="0"/>
      <p:bldP spid="166" grpId="0"/>
      <p:bldP spid="323" grpId="0" animBg="1"/>
      <p:bldP spid="3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: Diagonal Corners Snipped 54">
            <a:extLst>
              <a:ext uri="{FF2B5EF4-FFF2-40B4-BE49-F238E27FC236}">
                <a16:creationId xmlns:a16="http://schemas.microsoft.com/office/drawing/2014/main" id="{1FAA2E4B-878F-46BA-B65F-2AE3D4E8EDCB}"/>
              </a:ext>
            </a:extLst>
          </p:cNvPr>
          <p:cNvSpPr/>
          <p:nvPr/>
        </p:nvSpPr>
        <p:spPr>
          <a:xfrm>
            <a:off x="609600" y="1437348"/>
            <a:ext cx="5251076" cy="4428595"/>
          </a:xfrm>
          <a:prstGeom prst="snip2DiagRect">
            <a:avLst>
              <a:gd name="adj1" fmla="val 0"/>
              <a:gd name="adj2" fmla="val 905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FD0431-2F3B-E8E1-1857-267B7C2F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3" y="118561"/>
            <a:ext cx="10515600" cy="1325563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Limitation of Discriminative Models:  It cannot generate new samples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9C3147C-0B97-79E2-F38F-0E3DDF1A5102}"/>
              </a:ext>
            </a:extLst>
          </p:cNvPr>
          <p:cNvCxnSpPr>
            <a:cxnSpLocks/>
          </p:cNvCxnSpPr>
          <p:nvPr/>
        </p:nvCxnSpPr>
        <p:spPr>
          <a:xfrm>
            <a:off x="5291685" y="2191276"/>
            <a:ext cx="2463533" cy="223469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2" name="Slide Number Placeholder 5">
            <a:extLst>
              <a:ext uri="{FF2B5EF4-FFF2-40B4-BE49-F238E27FC236}">
                <a16:creationId xmlns:a16="http://schemas.microsoft.com/office/drawing/2014/main" id="{91FF0872-51D8-EF4A-4D62-15CBE312096E}"/>
              </a:ext>
            </a:extLst>
          </p:cNvPr>
          <p:cNvSpPr txBox="1">
            <a:spLocks/>
          </p:cNvSpPr>
          <p:nvPr/>
        </p:nvSpPr>
        <p:spPr>
          <a:xfrm>
            <a:off x="9297989" y="6324601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D77797-C202-4E44-9010-7ED6157AADA4}" type="slidenum">
              <a:rPr lang="en-US"/>
              <a:pPr/>
              <a:t>9</a:t>
            </a:fld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E44E445-F7AF-4FF2-D0F8-B09D2BFB9100}"/>
              </a:ext>
            </a:extLst>
          </p:cNvPr>
          <p:cNvSpPr/>
          <p:nvPr/>
        </p:nvSpPr>
        <p:spPr>
          <a:xfrm>
            <a:off x="3480433" y="3301806"/>
            <a:ext cx="158756" cy="1271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141117-D4C1-26F2-7175-BC5B94EBBDEA}"/>
              </a:ext>
            </a:extLst>
          </p:cNvPr>
          <p:cNvSpPr/>
          <p:nvPr/>
        </p:nvSpPr>
        <p:spPr>
          <a:xfrm>
            <a:off x="5334954" y="3951296"/>
            <a:ext cx="158756" cy="1271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755BA722-A299-B059-96E1-01E03FFE62AC}"/>
              </a:ext>
            </a:extLst>
          </p:cNvPr>
          <p:cNvSpPr/>
          <p:nvPr/>
        </p:nvSpPr>
        <p:spPr>
          <a:xfrm>
            <a:off x="4726377" y="5349489"/>
            <a:ext cx="158756" cy="1271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028E3CFD-B544-A833-321D-157F311336F6}"/>
              </a:ext>
            </a:extLst>
          </p:cNvPr>
          <p:cNvGrpSpPr/>
          <p:nvPr/>
        </p:nvGrpSpPr>
        <p:grpSpPr>
          <a:xfrm>
            <a:off x="4888415" y="2186358"/>
            <a:ext cx="3298268" cy="2528188"/>
            <a:chOff x="2396153" y="1600200"/>
            <a:chExt cx="4374295" cy="3352983"/>
          </a:xfrm>
        </p:grpSpPr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3DFCC306-3E8D-7C9E-CCF7-4DC05938383F}"/>
                </a:ext>
              </a:extLst>
            </p:cNvPr>
            <p:cNvGrpSpPr/>
            <p:nvPr/>
          </p:nvGrpSpPr>
          <p:grpSpPr>
            <a:xfrm>
              <a:off x="4037012" y="1600200"/>
              <a:ext cx="2733436" cy="2481276"/>
              <a:chOff x="4409982" y="926253"/>
              <a:chExt cx="2377026" cy="1944216"/>
            </a:xfrm>
          </p:grpSpPr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3FBB4526-F095-F557-5368-EBBDEF7C3BE0}"/>
                  </a:ext>
                </a:extLst>
              </p:cNvPr>
              <p:cNvSpPr/>
              <p:nvPr/>
            </p:nvSpPr>
            <p:spPr>
              <a:xfrm>
                <a:off x="4409982" y="92625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392D050A-A6A8-691C-9951-903DF643DEA0}"/>
                  </a:ext>
                </a:extLst>
              </p:cNvPr>
              <p:cNvSpPr/>
              <p:nvPr/>
            </p:nvSpPr>
            <p:spPr>
              <a:xfrm>
                <a:off x="4572000" y="104055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B08D13C1-4027-8900-3F42-02F6E4D53E18}"/>
                  </a:ext>
                </a:extLst>
              </p:cNvPr>
              <p:cNvSpPr/>
              <p:nvPr/>
            </p:nvSpPr>
            <p:spPr>
              <a:xfrm>
                <a:off x="4686300" y="92625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9F7D373A-ED3D-F859-91BB-F7B9A2E99CDD}"/>
                  </a:ext>
                </a:extLst>
              </p:cNvPr>
              <p:cNvSpPr/>
              <p:nvPr/>
            </p:nvSpPr>
            <p:spPr>
              <a:xfrm>
                <a:off x="4781736" y="10882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1E32DE5-85ED-3199-2C53-6961FAAA9255}"/>
                  </a:ext>
                </a:extLst>
              </p:cNvPr>
              <p:cNvSpPr/>
              <p:nvPr/>
            </p:nvSpPr>
            <p:spPr>
              <a:xfrm>
                <a:off x="4943754" y="12025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E52D4787-1668-A919-1EC4-DC26657D8B96}"/>
                  </a:ext>
                </a:extLst>
              </p:cNvPr>
              <p:cNvSpPr/>
              <p:nvPr/>
            </p:nvSpPr>
            <p:spPr>
              <a:xfrm>
                <a:off x="5058054" y="10882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38E8ED1F-2501-5436-5623-1709D4994156}"/>
                  </a:ext>
                </a:extLst>
              </p:cNvPr>
              <p:cNvSpPr/>
              <p:nvPr/>
            </p:nvSpPr>
            <p:spPr>
              <a:xfrm>
                <a:off x="4437366" y="12502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ED12799F-BC43-5B0A-EA90-D1F470D61377}"/>
                  </a:ext>
                </a:extLst>
              </p:cNvPr>
              <p:cNvSpPr/>
              <p:nvPr/>
            </p:nvSpPr>
            <p:spPr>
              <a:xfrm>
                <a:off x="4599384" y="13645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E5ADAA77-03A9-CC32-91B7-59B4FEAEAE9E}"/>
                  </a:ext>
                </a:extLst>
              </p:cNvPr>
              <p:cNvSpPr/>
              <p:nvPr/>
            </p:nvSpPr>
            <p:spPr>
              <a:xfrm>
                <a:off x="4713684" y="12502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EAFBF32C-E6BF-28AC-5839-D37F0A74C294}"/>
                  </a:ext>
                </a:extLst>
              </p:cNvPr>
              <p:cNvSpPr/>
              <p:nvPr/>
            </p:nvSpPr>
            <p:spPr>
              <a:xfrm>
                <a:off x="4809120" y="14123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3D2EAC72-ECB7-88EF-3485-247714A59252}"/>
                  </a:ext>
                </a:extLst>
              </p:cNvPr>
              <p:cNvSpPr/>
              <p:nvPr/>
            </p:nvSpPr>
            <p:spPr>
              <a:xfrm>
                <a:off x="4971138" y="15266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FEF7DE56-298C-0367-952B-BEAEAC0735D7}"/>
                  </a:ext>
                </a:extLst>
              </p:cNvPr>
              <p:cNvSpPr/>
              <p:nvPr/>
            </p:nvSpPr>
            <p:spPr>
              <a:xfrm>
                <a:off x="5085438" y="14123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6C6826A7-E056-B882-9103-49B15D12F205}"/>
                  </a:ext>
                </a:extLst>
              </p:cNvPr>
              <p:cNvSpPr/>
              <p:nvPr/>
            </p:nvSpPr>
            <p:spPr>
              <a:xfrm>
                <a:off x="5192688" y="9739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ED49D81B-605C-B74C-4ECA-D2816DE58E19}"/>
                  </a:ext>
                </a:extLst>
              </p:cNvPr>
              <p:cNvSpPr/>
              <p:nvPr/>
            </p:nvSpPr>
            <p:spPr>
              <a:xfrm>
                <a:off x="5354706" y="10882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6F0504D1-50BC-0998-8511-2BAD2397F047}"/>
                  </a:ext>
                </a:extLst>
              </p:cNvPr>
              <p:cNvSpPr/>
              <p:nvPr/>
            </p:nvSpPr>
            <p:spPr>
              <a:xfrm>
                <a:off x="5469006" y="97397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FE30BC39-F983-0783-D2C9-BF7E91E853B3}"/>
                  </a:ext>
                </a:extLst>
              </p:cNvPr>
              <p:cNvSpPr/>
              <p:nvPr/>
            </p:nvSpPr>
            <p:spPr>
              <a:xfrm>
                <a:off x="5564442" y="11359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0DAE0303-C7F6-BADC-1090-06FF73ECDDF0}"/>
                  </a:ext>
                </a:extLst>
              </p:cNvPr>
              <p:cNvSpPr/>
              <p:nvPr/>
            </p:nvSpPr>
            <p:spPr>
              <a:xfrm>
                <a:off x="5726460" y="12502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6586247F-5987-E2C8-83A4-11560436AD37}"/>
                  </a:ext>
                </a:extLst>
              </p:cNvPr>
              <p:cNvSpPr/>
              <p:nvPr/>
            </p:nvSpPr>
            <p:spPr>
              <a:xfrm>
                <a:off x="5840760" y="113598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1D6C65B3-A580-F822-51DB-F6E019DD9597}"/>
                  </a:ext>
                </a:extLst>
              </p:cNvPr>
              <p:cNvSpPr/>
              <p:nvPr/>
            </p:nvSpPr>
            <p:spPr>
              <a:xfrm>
                <a:off x="5220072" y="12980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2C1B1C98-CB3C-F9A1-5652-3AABAD71140D}"/>
                  </a:ext>
                </a:extLst>
              </p:cNvPr>
              <p:cNvSpPr/>
              <p:nvPr/>
            </p:nvSpPr>
            <p:spPr>
              <a:xfrm>
                <a:off x="5382090" y="14123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57DDF67B-B836-3364-8493-5F8AB0050594}"/>
                  </a:ext>
                </a:extLst>
              </p:cNvPr>
              <p:cNvSpPr/>
              <p:nvPr/>
            </p:nvSpPr>
            <p:spPr>
              <a:xfrm>
                <a:off x="5496390" y="129800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3C4E6A50-39F4-9AC3-088B-C97A29A9B1E9}"/>
                  </a:ext>
                </a:extLst>
              </p:cNvPr>
              <p:cNvSpPr/>
              <p:nvPr/>
            </p:nvSpPr>
            <p:spPr>
              <a:xfrm>
                <a:off x="5591826" y="146002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440434A6-0655-3C4D-A254-F655F5B959C5}"/>
                  </a:ext>
                </a:extLst>
              </p:cNvPr>
              <p:cNvSpPr/>
              <p:nvPr/>
            </p:nvSpPr>
            <p:spPr>
              <a:xfrm>
                <a:off x="5753844" y="157432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E244A4C8-470F-0EFE-DF33-A8F535DBFCE7}"/>
                  </a:ext>
                </a:extLst>
              </p:cNvPr>
              <p:cNvSpPr/>
              <p:nvPr/>
            </p:nvSpPr>
            <p:spPr>
              <a:xfrm>
                <a:off x="5868144" y="146002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F8F0039C-C6B7-4B9B-1445-E5792747FD8E}"/>
                  </a:ext>
                </a:extLst>
              </p:cNvPr>
              <p:cNvSpPr/>
              <p:nvPr/>
            </p:nvSpPr>
            <p:spPr>
              <a:xfrm>
                <a:off x="4491372" y="152031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210EF84F-5E54-AEE0-DB7F-1C80DC99EDA4}"/>
                  </a:ext>
                </a:extLst>
              </p:cNvPr>
              <p:cNvSpPr/>
              <p:nvPr/>
            </p:nvSpPr>
            <p:spPr>
              <a:xfrm>
                <a:off x="4653390" y="163461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A793BB03-8412-F055-EA6E-BA001E17A9CE}"/>
                  </a:ext>
                </a:extLst>
              </p:cNvPr>
              <p:cNvSpPr/>
              <p:nvPr/>
            </p:nvSpPr>
            <p:spPr>
              <a:xfrm>
                <a:off x="4767690" y="152031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DDF7A9D1-086A-E478-4A0F-C174B570EE0E}"/>
                  </a:ext>
                </a:extLst>
              </p:cNvPr>
              <p:cNvSpPr/>
              <p:nvPr/>
            </p:nvSpPr>
            <p:spPr>
              <a:xfrm>
                <a:off x="4863126" y="16823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0DE8C802-9F2D-9F2B-0958-61591117B9F6}"/>
                  </a:ext>
                </a:extLst>
              </p:cNvPr>
              <p:cNvSpPr/>
              <p:nvPr/>
            </p:nvSpPr>
            <p:spPr>
              <a:xfrm>
                <a:off x="5025144" y="17966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55403D1D-F8E9-2CF2-7A2E-30CB2452A3D9}"/>
                  </a:ext>
                </a:extLst>
              </p:cNvPr>
              <p:cNvSpPr/>
              <p:nvPr/>
            </p:nvSpPr>
            <p:spPr>
              <a:xfrm>
                <a:off x="5139444" y="16823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ABA67BF3-84D7-912A-AB5C-5F3997554EE5}"/>
                  </a:ext>
                </a:extLst>
              </p:cNvPr>
              <p:cNvSpPr/>
              <p:nvPr/>
            </p:nvSpPr>
            <p:spPr>
              <a:xfrm>
                <a:off x="4518756" y="18443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326902AF-9260-A60B-DD7B-CA4E970C8A52}"/>
                  </a:ext>
                </a:extLst>
              </p:cNvPr>
              <p:cNvSpPr/>
              <p:nvPr/>
            </p:nvSpPr>
            <p:spPr>
              <a:xfrm>
                <a:off x="4680774" y="19586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51881D79-1EB9-9269-5EFA-7908DE38C550}"/>
                  </a:ext>
                </a:extLst>
              </p:cNvPr>
              <p:cNvSpPr/>
              <p:nvPr/>
            </p:nvSpPr>
            <p:spPr>
              <a:xfrm>
                <a:off x="4795074" y="18443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259E4B3D-B12F-5F6B-3766-DD0B578847F1}"/>
                  </a:ext>
                </a:extLst>
              </p:cNvPr>
              <p:cNvSpPr/>
              <p:nvPr/>
            </p:nvSpPr>
            <p:spPr>
              <a:xfrm>
                <a:off x="4890510" y="20063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DF408EE3-09E2-0527-9F6E-1A9410611D60}"/>
                  </a:ext>
                </a:extLst>
              </p:cNvPr>
              <p:cNvSpPr/>
              <p:nvPr/>
            </p:nvSpPr>
            <p:spPr>
              <a:xfrm>
                <a:off x="5052528" y="21206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BA92FD1C-31B9-5579-8A0E-EB6707E27C92}"/>
                  </a:ext>
                </a:extLst>
              </p:cNvPr>
              <p:cNvSpPr/>
              <p:nvPr/>
            </p:nvSpPr>
            <p:spPr>
              <a:xfrm>
                <a:off x="5166828" y="20063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BAECB752-290D-C740-DB8E-C4DCB570E21C}"/>
                  </a:ext>
                </a:extLst>
              </p:cNvPr>
              <p:cNvSpPr/>
              <p:nvPr/>
            </p:nvSpPr>
            <p:spPr>
              <a:xfrm>
                <a:off x="5274078" y="15680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0A65C2B7-B2A1-59E4-2529-1EC5255F78B3}"/>
                  </a:ext>
                </a:extLst>
              </p:cNvPr>
              <p:cNvSpPr/>
              <p:nvPr/>
            </p:nvSpPr>
            <p:spPr>
              <a:xfrm>
                <a:off x="5436096" y="16823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4DC1D060-966F-B401-3013-2FCC11317724}"/>
                  </a:ext>
                </a:extLst>
              </p:cNvPr>
              <p:cNvSpPr/>
              <p:nvPr/>
            </p:nvSpPr>
            <p:spPr>
              <a:xfrm>
                <a:off x="5550396" y="156803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AD74ECAF-8B8F-7DA9-DC7A-3CF63E20D2DF}"/>
                  </a:ext>
                </a:extLst>
              </p:cNvPr>
              <p:cNvSpPr/>
              <p:nvPr/>
            </p:nvSpPr>
            <p:spPr>
              <a:xfrm>
                <a:off x="5645832" y="17300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ADC6D4CD-0D8B-96C8-1949-3B714C420185}"/>
                  </a:ext>
                </a:extLst>
              </p:cNvPr>
              <p:cNvSpPr/>
              <p:nvPr/>
            </p:nvSpPr>
            <p:spPr>
              <a:xfrm>
                <a:off x="5807850" y="18443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E80355C0-5E08-E1C5-DB87-664067BDB85F}"/>
                  </a:ext>
                </a:extLst>
              </p:cNvPr>
              <p:cNvSpPr/>
              <p:nvPr/>
            </p:nvSpPr>
            <p:spPr>
              <a:xfrm>
                <a:off x="5922150" y="173005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DDF4BFD9-5F2D-D850-F8C5-61B9538DC93D}"/>
                  </a:ext>
                </a:extLst>
              </p:cNvPr>
              <p:cNvSpPr/>
              <p:nvPr/>
            </p:nvSpPr>
            <p:spPr>
              <a:xfrm>
                <a:off x="5301462" y="18920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4A9FA76B-0ECD-EE37-C141-E3CD314F27FB}"/>
                  </a:ext>
                </a:extLst>
              </p:cNvPr>
              <p:cNvSpPr/>
              <p:nvPr/>
            </p:nvSpPr>
            <p:spPr>
              <a:xfrm>
                <a:off x="5463480" y="20063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D4A6D0DB-486D-2462-9AE6-03CDB026EF93}"/>
                  </a:ext>
                </a:extLst>
              </p:cNvPr>
              <p:cNvSpPr/>
              <p:nvPr/>
            </p:nvSpPr>
            <p:spPr>
              <a:xfrm>
                <a:off x="5577780" y="18920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C76B18AA-D44B-65E5-586C-EF16821691A2}"/>
                  </a:ext>
                </a:extLst>
              </p:cNvPr>
              <p:cNvSpPr/>
              <p:nvPr/>
            </p:nvSpPr>
            <p:spPr>
              <a:xfrm>
                <a:off x="5673216" y="20540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0FCC10EC-FFE2-06F2-8A74-B903A91EB586}"/>
                  </a:ext>
                </a:extLst>
              </p:cNvPr>
              <p:cNvSpPr/>
              <p:nvPr/>
            </p:nvSpPr>
            <p:spPr>
              <a:xfrm>
                <a:off x="5835234" y="21683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6F13617E-FA8D-235E-61AE-9165D99D6AEC}"/>
                  </a:ext>
                </a:extLst>
              </p:cNvPr>
              <p:cNvSpPr/>
              <p:nvPr/>
            </p:nvSpPr>
            <p:spPr>
              <a:xfrm>
                <a:off x="5949534" y="20540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0B461D8D-24B7-6280-4A38-220A0C4296C4}"/>
                  </a:ext>
                </a:extLst>
              </p:cNvPr>
              <p:cNvSpPr/>
              <p:nvPr/>
            </p:nvSpPr>
            <p:spPr>
              <a:xfrm>
                <a:off x="5673216" y="212067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AE22C5E6-0C12-9114-7EE6-DFAF85276266}"/>
                  </a:ext>
                </a:extLst>
              </p:cNvPr>
              <p:cNvSpPr/>
              <p:nvPr/>
            </p:nvSpPr>
            <p:spPr>
              <a:xfrm>
                <a:off x="6455922" y="216839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7C8B5417-BF38-48A4-AEBA-AF64CB6C89B7}"/>
                  </a:ext>
                </a:extLst>
              </p:cNvPr>
              <p:cNvSpPr/>
              <p:nvPr/>
            </p:nvSpPr>
            <p:spPr>
              <a:xfrm>
                <a:off x="5193450" y="211438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B7484028-EF23-12E3-8EC3-4A15CD042868}"/>
                  </a:ext>
                </a:extLst>
              </p:cNvPr>
              <p:cNvSpPr/>
              <p:nvPr/>
            </p:nvSpPr>
            <p:spPr>
              <a:xfrm>
                <a:off x="5355468" y="222868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881CDCC2-42B8-F7F7-F0CD-661792FFD294}"/>
                  </a:ext>
                </a:extLst>
              </p:cNvPr>
              <p:cNvSpPr/>
              <p:nvPr/>
            </p:nvSpPr>
            <p:spPr>
              <a:xfrm>
                <a:off x="5469768" y="2114385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0CFE1E01-6828-DD99-8849-E3A82E375686}"/>
                  </a:ext>
                </a:extLst>
              </p:cNvPr>
              <p:cNvSpPr/>
              <p:nvPr/>
            </p:nvSpPr>
            <p:spPr>
              <a:xfrm>
                <a:off x="5565204" y="22764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BE9C3F32-B26E-A699-D8D2-A95C9ADE9372}"/>
                  </a:ext>
                </a:extLst>
              </p:cNvPr>
              <p:cNvSpPr/>
              <p:nvPr/>
            </p:nvSpPr>
            <p:spPr>
              <a:xfrm>
                <a:off x="5727222" y="23907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F3B267D1-26C8-BB62-AA21-5CADD29038E1}"/>
                  </a:ext>
                </a:extLst>
              </p:cNvPr>
              <p:cNvSpPr/>
              <p:nvPr/>
            </p:nvSpPr>
            <p:spPr>
              <a:xfrm>
                <a:off x="5841522" y="22764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1D358773-5734-3974-CF2B-3C97902DBF65}"/>
                  </a:ext>
                </a:extLst>
              </p:cNvPr>
              <p:cNvSpPr/>
              <p:nvPr/>
            </p:nvSpPr>
            <p:spPr>
              <a:xfrm>
                <a:off x="5220834" y="24384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A964531A-C7A2-E5D3-46AD-A703CEAB9DF3}"/>
                  </a:ext>
                </a:extLst>
              </p:cNvPr>
              <p:cNvSpPr/>
              <p:nvPr/>
            </p:nvSpPr>
            <p:spPr>
              <a:xfrm>
                <a:off x="5382852" y="25527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123D4025-D6DA-D175-7E8D-59F8E3CEE3F6}"/>
                  </a:ext>
                </a:extLst>
              </p:cNvPr>
              <p:cNvSpPr/>
              <p:nvPr/>
            </p:nvSpPr>
            <p:spPr>
              <a:xfrm>
                <a:off x="5497152" y="24384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E88538E8-7231-20D1-62FB-CD0024A32621}"/>
                  </a:ext>
                </a:extLst>
              </p:cNvPr>
              <p:cNvSpPr/>
              <p:nvPr/>
            </p:nvSpPr>
            <p:spPr>
              <a:xfrm>
                <a:off x="5592588" y="26004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0CCD55FD-8FA2-2AB9-DD01-6DEF0C3A0826}"/>
                  </a:ext>
                </a:extLst>
              </p:cNvPr>
              <p:cNvSpPr/>
              <p:nvPr/>
            </p:nvSpPr>
            <p:spPr>
              <a:xfrm>
                <a:off x="5754606" y="27147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1EC0251C-3016-1197-97CF-C24D6BF6C1FB}"/>
                  </a:ext>
                </a:extLst>
              </p:cNvPr>
              <p:cNvSpPr/>
              <p:nvPr/>
            </p:nvSpPr>
            <p:spPr>
              <a:xfrm>
                <a:off x="5868906" y="26004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1B8163C0-5284-7E18-DD91-259DA37A2581}"/>
                  </a:ext>
                </a:extLst>
              </p:cNvPr>
              <p:cNvSpPr/>
              <p:nvPr/>
            </p:nvSpPr>
            <p:spPr>
              <a:xfrm>
                <a:off x="5976156" y="21621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879EE9AB-C380-8C36-11B8-CD82945078E5}"/>
                  </a:ext>
                </a:extLst>
              </p:cNvPr>
              <p:cNvSpPr/>
              <p:nvPr/>
            </p:nvSpPr>
            <p:spPr>
              <a:xfrm>
                <a:off x="6138174" y="22764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E3EB81F6-F8E0-ADC3-1846-7A40321EF28C}"/>
                  </a:ext>
                </a:extLst>
              </p:cNvPr>
              <p:cNvSpPr/>
              <p:nvPr/>
            </p:nvSpPr>
            <p:spPr>
              <a:xfrm>
                <a:off x="6252474" y="2162103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39F2D3F2-2483-C98E-9FB2-0C5F00431D5E}"/>
                  </a:ext>
                </a:extLst>
              </p:cNvPr>
              <p:cNvSpPr/>
              <p:nvPr/>
            </p:nvSpPr>
            <p:spPr>
              <a:xfrm>
                <a:off x="6347910" y="23241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D6931F89-49DF-28B1-28C0-B62768F9A547}"/>
                  </a:ext>
                </a:extLst>
              </p:cNvPr>
              <p:cNvSpPr/>
              <p:nvPr/>
            </p:nvSpPr>
            <p:spPr>
              <a:xfrm>
                <a:off x="6509928" y="24384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4C59A588-EC02-111C-0CCA-E8C8DCD97AC4}"/>
                  </a:ext>
                </a:extLst>
              </p:cNvPr>
              <p:cNvSpPr/>
              <p:nvPr/>
            </p:nvSpPr>
            <p:spPr>
              <a:xfrm>
                <a:off x="6624228" y="2324121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53CF0EEC-CD85-A53F-9113-4638CCFD355C}"/>
                  </a:ext>
                </a:extLst>
              </p:cNvPr>
              <p:cNvSpPr/>
              <p:nvPr/>
            </p:nvSpPr>
            <p:spPr>
              <a:xfrm>
                <a:off x="6003540" y="24861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C80235FC-C49F-F4BF-6F07-E3EA03BBC4DE}"/>
                  </a:ext>
                </a:extLst>
              </p:cNvPr>
              <p:cNvSpPr/>
              <p:nvPr/>
            </p:nvSpPr>
            <p:spPr>
              <a:xfrm>
                <a:off x="6165558" y="26004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417469E3-1FC1-EEC5-90F0-7D54D702AE8B}"/>
                  </a:ext>
                </a:extLst>
              </p:cNvPr>
              <p:cNvSpPr/>
              <p:nvPr/>
            </p:nvSpPr>
            <p:spPr>
              <a:xfrm>
                <a:off x="6279858" y="2486139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2B578C32-FAB0-B94F-00BA-661C676EEF72}"/>
                  </a:ext>
                </a:extLst>
              </p:cNvPr>
              <p:cNvSpPr/>
              <p:nvPr/>
            </p:nvSpPr>
            <p:spPr>
              <a:xfrm>
                <a:off x="6375294" y="264815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3317FD92-3B8C-4735-FFC2-9CD20757985B}"/>
                  </a:ext>
                </a:extLst>
              </p:cNvPr>
              <p:cNvSpPr/>
              <p:nvPr/>
            </p:nvSpPr>
            <p:spPr>
              <a:xfrm>
                <a:off x="6537312" y="276245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E4E61746-2566-AEA1-8306-708425AA4452}"/>
                  </a:ext>
                </a:extLst>
              </p:cNvPr>
              <p:cNvSpPr/>
              <p:nvPr/>
            </p:nvSpPr>
            <p:spPr>
              <a:xfrm>
                <a:off x="6651612" y="2648157"/>
                <a:ext cx="135396" cy="10801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13372121-5537-0067-1565-343AD347B33E}"/>
                </a:ext>
              </a:extLst>
            </p:cNvPr>
            <p:cNvGrpSpPr/>
            <p:nvPr/>
          </p:nvGrpSpPr>
          <p:grpSpPr>
            <a:xfrm>
              <a:off x="2396153" y="2471907"/>
              <a:ext cx="2733436" cy="2481276"/>
              <a:chOff x="2681790" y="1844355"/>
              <a:chExt cx="2377026" cy="1944216"/>
            </a:xfrm>
          </p:grpSpPr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44CB4951-5119-716D-0BBD-FC273DE1B6FD}"/>
                  </a:ext>
                </a:extLst>
              </p:cNvPr>
              <p:cNvSpPr/>
              <p:nvPr/>
            </p:nvSpPr>
            <p:spPr>
              <a:xfrm>
                <a:off x="2681790" y="184435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D2A475F5-25E1-4FE0-218E-F2B5F837C3DF}"/>
                  </a:ext>
                </a:extLst>
              </p:cNvPr>
              <p:cNvSpPr/>
              <p:nvPr/>
            </p:nvSpPr>
            <p:spPr>
              <a:xfrm>
                <a:off x="2843808" y="195865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AD2B1CD6-CDB3-82AF-0940-7B0D3F256BF1}"/>
                  </a:ext>
                </a:extLst>
              </p:cNvPr>
              <p:cNvSpPr/>
              <p:nvPr/>
            </p:nvSpPr>
            <p:spPr>
              <a:xfrm>
                <a:off x="2958108" y="184435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728059A2-8E34-9FA7-A10E-EB63CE267744}"/>
                  </a:ext>
                </a:extLst>
              </p:cNvPr>
              <p:cNvSpPr/>
              <p:nvPr/>
            </p:nvSpPr>
            <p:spPr>
              <a:xfrm>
                <a:off x="3053544" y="20063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0FC1FB74-1184-4553-AF93-672DE2C55F26}"/>
                  </a:ext>
                </a:extLst>
              </p:cNvPr>
              <p:cNvSpPr/>
              <p:nvPr/>
            </p:nvSpPr>
            <p:spPr>
              <a:xfrm>
                <a:off x="3215562" y="21206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4832E0ED-EAF4-A94B-A38C-809A0986146B}"/>
                  </a:ext>
                </a:extLst>
              </p:cNvPr>
              <p:cNvSpPr/>
              <p:nvPr/>
            </p:nvSpPr>
            <p:spPr>
              <a:xfrm>
                <a:off x="3329862" y="20063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11183CC7-3A7F-24DB-7567-488340A57896}"/>
                  </a:ext>
                </a:extLst>
              </p:cNvPr>
              <p:cNvSpPr/>
              <p:nvPr/>
            </p:nvSpPr>
            <p:spPr>
              <a:xfrm>
                <a:off x="2709174" y="21683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9402C467-35BE-DAF7-0009-B02E385BC720}"/>
                  </a:ext>
                </a:extLst>
              </p:cNvPr>
              <p:cNvSpPr/>
              <p:nvPr/>
            </p:nvSpPr>
            <p:spPr>
              <a:xfrm>
                <a:off x="2871192" y="22826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CD44800-B6BD-9621-E40B-F8DA13678053}"/>
                  </a:ext>
                </a:extLst>
              </p:cNvPr>
              <p:cNvSpPr/>
              <p:nvPr/>
            </p:nvSpPr>
            <p:spPr>
              <a:xfrm>
                <a:off x="2985492" y="21683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49D7EEBE-3009-C74F-1668-0E8D420CFDC6}"/>
                  </a:ext>
                </a:extLst>
              </p:cNvPr>
              <p:cNvSpPr/>
              <p:nvPr/>
            </p:nvSpPr>
            <p:spPr>
              <a:xfrm>
                <a:off x="3080928" y="23304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E8DF4A9F-D215-E2C0-5191-CC6ABCA5A125}"/>
                  </a:ext>
                </a:extLst>
              </p:cNvPr>
              <p:cNvSpPr/>
              <p:nvPr/>
            </p:nvSpPr>
            <p:spPr>
              <a:xfrm>
                <a:off x="3242946" y="24447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238AE6BB-03F0-75EC-DBB8-BB12DFF9F97B}"/>
                  </a:ext>
                </a:extLst>
              </p:cNvPr>
              <p:cNvSpPr/>
              <p:nvPr/>
            </p:nvSpPr>
            <p:spPr>
              <a:xfrm>
                <a:off x="3357246" y="23304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F0CEE610-252D-68A6-4465-26D6ED10B5D7}"/>
                  </a:ext>
                </a:extLst>
              </p:cNvPr>
              <p:cNvSpPr/>
              <p:nvPr/>
            </p:nvSpPr>
            <p:spPr>
              <a:xfrm>
                <a:off x="3464496" y="18920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55BEC89-2CA0-0DFD-5266-50E194B0D26A}"/>
                  </a:ext>
                </a:extLst>
              </p:cNvPr>
              <p:cNvSpPr/>
              <p:nvPr/>
            </p:nvSpPr>
            <p:spPr>
              <a:xfrm>
                <a:off x="3626514" y="20063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E57F64BC-7A46-F1F8-EEB5-D8100F506A3E}"/>
                  </a:ext>
                </a:extLst>
              </p:cNvPr>
              <p:cNvSpPr/>
              <p:nvPr/>
            </p:nvSpPr>
            <p:spPr>
              <a:xfrm>
                <a:off x="3740814" y="189207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29AB618C-2F95-4053-04C2-6DE457F4E6E9}"/>
                  </a:ext>
                </a:extLst>
              </p:cNvPr>
              <p:cNvSpPr/>
              <p:nvPr/>
            </p:nvSpPr>
            <p:spPr>
              <a:xfrm>
                <a:off x="3836250" y="20540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92747612-0DBE-3708-6733-C7725C7F3FB2}"/>
                  </a:ext>
                </a:extLst>
              </p:cNvPr>
              <p:cNvSpPr/>
              <p:nvPr/>
            </p:nvSpPr>
            <p:spPr>
              <a:xfrm>
                <a:off x="3998268" y="21683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93F93F17-F1C5-5F0B-0015-970761923D7C}"/>
                  </a:ext>
                </a:extLst>
              </p:cNvPr>
              <p:cNvSpPr/>
              <p:nvPr/>
            </p:nvSpPr>
            <p:spPr>
              <a:xfrm>
                <a:off x="4112568" y="205409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C95619A7-511A-5158-6B6E-A63A59A2E77B}"/>
                  </a:ext>
                </a:extLst>
              </p:cNvPr>
              <p:cNvSpPr/>
              <p:nvPr/>
            </p:nvSpPr>
            <p:spPr>
              <a:xfrm>
                <a:off x="3491880" y="22161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FE3A7901-7D63-BE64-DFEC-3E7F588B59EC}"/>
                  </a:ext>
                </a:extLst>
              </p:cNvPr>
              <p:cNvSpPr/>
              <p:nvPr/>
            </p:nvSpPr>
            <p:spPr>
              <a:xfrm>
                <a:off x="3653898" y="23304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41E7DE70-45CB-634B-6686-B49283518BF5}"/>
                  </a:ext>
                </a:extLst>
              </p:cNvPr>
              <p:cNvSpPr/>
              <p:nvPr/>
            </p:nvSpPr>
            <p:spPr>
              <a:xfrm>
                <a:off x="3768198" y="221610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3A65ED0E-9187-BC62-5C43-380A7EE7DC23}"/>
                  </a:ext>
                </a:extLst>
              </p:cNvPr>
              <p:cNvSpPr/>
              <p:nvPr/>
            </p:nvSpPr>
            <p:spPr>
              <a:xfrm>
                <a:off x="3863634" y="237812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4C692F87-0F15-DBA8-938B-A7B8448B53C7}"/>
                  </a:ext>
                </a:extLst>
              </p:cNvPr>
              <p:cNvSpPr/>
              <p:nvPr/>
            </p:nvSpPr>
            <p:spPr>
              <a:xfrm>
                <a:off x="4025652" y="249242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4856365F-1E56-9C4F-4E08-674DBE38CF1E}"/>
                  </a:ext>
                </a:extLst>
              </p:cNvPr>
              <p:cNvSpPr/>
              <p:nvPr/>
            </p:nvSpPr>
            <p:spPr>
              <a:xfrm>
                <a:off x="4139952" y="237812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705D197D-49AF-5D92-60A3-DE699A860BA3}"/>
                  </a:ext>
                </a:extLst>
              </p:cNvPr>
              <p:cNvSpPr/>
              <p:nvPr/>
            </p:nvSpPr>
            <p:spPr>
              <a:xfrm>
                <a:off x="2763180" y="243842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69C94E5B-E3DD-F4A6-B678-1B4AAEA517E6}"/>
                  </a:ext>
                </a:extLst>
              </p:cNvPr>
              <p:cNvSpPr/>
              <p:nvPr/>
            </p:nvSpPr>
            <p:spPr>
              <a:xfrm>
                <a:off x="2925198" y="255272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4F258CB2-F017-D950-1971-B268B23EEC19}"/>
                  </a:ext>
                </a:extLst>
              </p:cNvPr>
              <p:cNvSpPr/>
              <p:nvPr/>
            </p:nvSpPr>
            <p:spPr>
              <a:xfrm>
                <a:off x="3039498" y="243842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6EE749A9-7822-33AC-075F-3D4904F2D0F1}"/>
                  </a:ext>
                </a:extLst>
              </p:cNvPr>
              <p:cNvSpPr/>
              <p:nvPr/>
            </p:nvSpPr>
            <p:spPr>
              <a:xfrm>
                <a:off x="3134934" y="26004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35A1257D-FCB6-E396-2651-B41E23A1F52D}"/>
                  </a:ext>
                </a:extLst>
              </p:cNvPr>
              <p:cNvSpPr/>
              <p:nvPr/>
            </p:nvSpPr>
            <p:spPr>
              <a:xfrm>
                <a:off x="3296952" y="27147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370CD536-D754-AB82-6AF7-7F000DB29B7D}"/>
                  </a:ext>
                </a:extLst>
              </p:cNvPr>
              <p:cNvSpPr/>
              <p:nvPr/>
            </p:nvSpPr>
            <p:spPr>
              <a:xfrm>
                <a:off x="3411252" y="26004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6958D73C-23E6-B452-96B3-7EC413B28730}"/>
                  </a:ext>
                </a:extLst>
              </p:cNvPr>
              <p:cNvSpPr/>
              <p:nvPr/>
            </p:nvSpPr>
            <p:spPr>
              <a:xfrm>
                <a:off x="2790564" y="27624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89C2C058-F751-7816-42B6-B8D736DAA879}"/>
                  </a:ext>
                </a:extLst>
              </p:cNvPr>
              <p:cNvSpPr/>
              <p:nvPr/>
            </p:nvSpPr>
            <p:spPr>
              <a:xfrm>
                <a:off x="2952582" y="28767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1BC0ED27-B276-C765-BB54-C2B35F87B969}"/>
                  </a:ext>
                </a:extLst>
              </p:cNvPr>
              <p:cNvSpPr/>
              <p:nvPr/>
            </p:nvSpPr>
            <p:spPr>
              <a:xfrm>
                <a:off x="3066882" y="27624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CF6523D0-DD1F-DB2C-75AB-7B27F15FAA4D}"/>
                  </a:ext>
                </a:extLst>
              </p:cNvPr>
              <p:cNvSpPr/>
              <p:nvPr/>
            </p:nvSpPr>
            <p:spPr>
              <a:xfrm>
                <a:off x="3162318" y="29244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058104D8-F767-0A45-E392-0FBFB64E6DB8}"/>
                  </a:ext>
                </a:extLst>
              </p:cNvPr>
              <p:cNvSpPr/>
              <p:nvPr/>
            </p:nvSpPr>
            <p:spPr>
              <a:xfrm>
                <a:off x="3324336" y="30387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854CFE80-3E7C-F892-D4A5-302D51290B7E}"/>
                  </a:ext>
                </a:extLst>
              </p:cNvPr>
              <p:cNvSpPr/>
              <p:nvPr/>
            </p:nvSpPr>
            <p:spPr>
              <a:xfrm>
                <a:off x="3438636" y="29244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92BFF12D-FE92-C816-E5A0-9A22E547E184}"/>
                  </a:ext>
                </a:extLst>
              </p:cNvPr>
              <p:cNvSpPr/>
              <p:nvPr/>
            </p:nvSpPr>
            <p:spPr>
              <a:xfrm>
                <a:off x="3545886" y="24861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4A8F0A18-DC6B-9F49-5B19-CE516E910EF7}"/>
                  </a:ext>
                </a:extLst>
              </p:cNvPr>
              <p:cNvSpPr/>
              <p:nvPr/>
            </p:nvSpPr>
            <p:spPr>
              <a:xfrm>
                <a:off x="3707904" y="26004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D3A7B98E-4AC1-6B02-F0D5-86FBBCB2CA69}"/>
                  </a:ext>
                </a:extLst>
              </p:cNvPr>
              <p:cNvSpPr/>
              <p:nvPr/>
            </p:nvSpPr>
            <p:spPr>
              <a:xfrm>
                <a:off x="3822204" y="248613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84F19ECC-5B9F-10FC-E24F-8CC35E7D546B}"/>
                  </a:ext>
                </a:extLst>
              </p:cNvPr>
              <p:cNvSpPr/>
              <p:nvPr/>
            </p:nvSpPr>
            <p:spPr>
              <a:xfrm>
                <a:off x="3917640" y="26481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57956C9C-A423-3BBD-0669-188D571D8BE0}"/>
                  </a:ext>
                </a:extLst>
              </p:cNvPr>
              <p:cNvSpPr/>
              <p:nvPr/>
            </p:nvSpPr>
            <p:spPr>
              <a:xfrm>
                <a:off x="4079658" y="276245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F6E454DE-AA65-5E7F-1331-13C3AD15780D}"/>
                  </a:ext>
                </a:extLst>
              </p:cNvPr>
              <p:cNvSpPr/>
              <p:nvPr/>
            </p:nvSpPr>
            <p:spPr>
              <a:xfrm>
                <a:off x="4301970" y="259415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ED4E594B-CABE-5234-3CA2-1A92A5E48AC2}"/>
                  </a:ext>
                </a:extLst>
              </p:cNvPr>
              <p:cNvSpPr/>
              <p:nvPr/>
            </p:nvSpPr>
            <p:spPr>
              <a:xfrm>
                <a:off x="3573270" y="28101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FCC40EFF-5D2D-BCA8-D2FF-455FC0B9ECB3}"/>
                  </a:ext>
                </a:extLst>
              </p:cNvPr>
              <p:cNvSpPr/>
              <p:nvPr/>
            </p:nvSpPr>
            <p:spPr>
              <a:xfrm>
                <a:off x="3735288" y="29244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399FD22B-AF45-B946-397A-B1A3AC807BAE}"/>
                  </a:ext>
                </a:extLst>
              </p:cNvPr>
              <p:cNvSpPr/>
              <p:nvPr/>
            </p:nvSpPr>
            <p:spPr>
              <a:xfrm>
                <a:off x="3849588" y="28101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210435ED-EFA0-4554-0355-D3A95B1CA7D6}"/>
                  </a:ext>
                </a:extLst>
              </p:cNvPr>
              <p:cNvSpPr/>
              <p:nvPr/>
            </p:nvSpPr>
            <p:spPr>
              <a:xfrm>
                <a:off x="3945024" y="29721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7EF266F2-01AD-F8C0-4982-CE7D3AA8D303}"/>
                  </a:ext>
                </a:extLst>
              </p:cNvPr>
              <p:cNvSpPr/>
              <p:nvPr/>
            </p:nvSpPr>
            <p:spPr>
              <a:xfrm>
                <a:off x="4107042" y="30864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9D6FF353-65A7-CCE1-3089-B5D7B95707C5}"/>
                  </a:ext>
                </a:extLst>
              </p:cNvPr>
              <p:cNvSpPr/>
              <p:nvPr/>
            </p:nvSpPr>
            <p:spPr>
              <a:xfrm>
                <a:off x="4221342" y="29721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6DD3C80E-E3F5-C429-8D33-0D8E03CD6530}"/>
                  </a:ext>
                </a:extLst>
              </p:cNvPr>
              <p:cNvSpPr/>
              <p:nvPr/>
            </p:nvSpPr>
            <p:spPr>
              <a:xfrm>
                <a:off x="3945024" y="303877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8A780198-D659-13EA-2686-4F7CF079CD5D}"/>
                  </a:ext>
                </a:extLst>
              </p:cNvPr>
              <p:cNvSpPr/>
              <p:nvPr/>
            </p:nvSpPr>
            <p:spPr>
              <a:xfrm>
                <a:off x="4727730" y="308649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6B77B812-D007-F684-0854-2F307D29788B}"/>
                  </a:ext>
                </a:extLst>
              </p:cNvPr>
              <p:cNvSpPr/>
              <p:nvPr/>
            </p:nvSpPr>
            <p:spPr>
              <a:xfrm>
                <a:off x="3465258" y="303248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DE6C8C7C-07A5-9AFF-3849-EA7FAA1921F4}"/>
                  </a:ext>
                </a:extLst>
              </p:cNvPr>
              <p:cNvSpPr/>
              <p:nvPr/>
            </p:nvSpPr>
            <p:spPr>
              <a:xfrm>
                <a:off x="3627276" y="314678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3BA26F67-A25D-7D41-D0A5-0757E7D907D6}"/>
                  </a:ext>
                </a:extLst>
              </p:cNvPr>
              <p:cNvSpPr/>
              <p:nvPr/>
            </p:nvSpPr>
            <p:spPr>
              <a:xfrm>
                <a:off x="3741576" y="3032487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173C12E8-E20F-3B63-E00D-84386F4FBB84}"/>
                  </a:ext>
                </a:extLst>
              </p:cNvPr>
              <p:cNvSpPr/>
              <p:nvPr/>
            </p:nvSpPr>
            <p:spPr>
              <a:xfrm>
                <a:off x="3837012" y="31945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AA82C45F-1051-6271-8759-137410A5EA3B}"/>
                  </a:ext>
                </a:extLst>
              </p:cNvPr>
              <p:cNvSpPr/>
              <p:nvPr/>
            </p:nvSpPr>
            <p:spPr>
              <a:xfrm>
                <a:off x="3999030" y="33088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1F11841D-FA15-FC14-D281-88702E8968FB}"/>
                  </a:ext>
                </a:extLst>
              </p:cNvPr>
              <p:cNvSpPr/>
              <p:nvPr/>
            </p:nvSpPr>
            <p:spPr>
              <a:xfrm>
                <a:off x="4113330" y="31945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DB57F3EF-97DD-4973-152F-52FCF2FD80A8}"/>
                  </a:ext>
                </a:extLst>
              </p:cNvPr>
              <p:cNvSpPr/>
              <p:nvPr/>
            </p:nvSpPr>
            <p:spPr>
              <a:xfrm>
                <a:off x="3492642" y="33565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1E1775C-D2B2-47CF-FD0D-1985616F164F}"/>
                  </a:ext>
                </a:extLst>
              </p:cNvPr>
              <p:cNvSpPr/>
              <p:nvPr/>
            </p:nvSpPr>
            <p:spPr>
              <a:xfrm>
                <a:off x="3654660" y="34708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D031746F-1E2C-6AFC-4C97-C1A3F36991CA}"/>
                  </a:ext>
                </a:extLst>
              </p:cNvPr>
              <p:cNvSpPr/>
              <p:nvPr/>
            </p:nvSpPr>
            <p:spPr>
              <a:xfrm>
                <a:off x="3768960" y="33565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5155CE1-39CE-513A-4305-A4B70F167DBC}"/>
                  </a:ext>
                </a:extLst>
              </p:cNvPr>
              <p:cNvSpPr/>
              <p:nvPr/>
            </p:nvSpPr>
            <p:spPr>
              <a:xfrm>
                <a:off x="3864396" y="35185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4D2B6BBE-C212-5CCC-0624-4E3BF08B5300}"/>
                  </a:ext>
                </a:extLst>
              </p:cNvPr>
              <p:cNvSpPr/>
              <p:nvPr/>
            </p:nvSpPr>
            <p:spPr>
              <a:xfrm>
                <a:off x="4026414" y="36328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02B72443-1B73-90BC-9E44-0A8EA3E4CEA6}"/>
                  </a:ext>
                </a:extLst>
              </p:cNvPr>
              <p:cNvSpPr/>
              <p:nvPr/>
            </p:nvSpPr>
            <p:spPr>
              <a:xfrm>
                <a:off x="4140714" y="35185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2E9A6BE1-2583-F3B9-6510-BD607421022A}"/>
                  </a:ext>
                </a:extLst>
              </p:cNvPr>
              <p:cNvSpPr/>
              <p:nvPr/>
            </p:nvSpPr>
            <p:spPr>
              <a:xfrm>
                <a:off x="4247964" y="30802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D919E050-FB8E-A86C-4CB6-1CB6A50C6A65}"/>
                  </a:ext>
                </a:extLst>
              </p:cNvPr>
              <p:cNvSpPr/>
              <p:nvPr/>
            </p:nvSpPr>
            <p:spPr>
              <a:xfrm>
                <a:off x="4409982" y="31945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42D35E95-235A-7811-8E60-DDB8B5120097}"/>
                  </a:ext>
                </a:extLst>
              </p:cNvPr>
              <p:cNvSpPr/>
              <p:nvPr/>
            </p:nvSpPr>
            <p:spPr>
              <a:xfrm>
                <a:off x="4524282" y="3080205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E63B4463-A3C1-6244-08D6-D093C5D12C6A}"/>
                  </a:ext>
                </a:extLst>
              </p:cNvPr>
              <p:cNvSpPr/>
              <p:nvPr/>
            </p:nvSpPr>
            <p:spPr>
              <a:xfrm>
                <a:off x="4619718" y="32422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8FC6744A-A322-4A1E-D920-477C4952A02B}"/>
                  </a:ext>
                </a:extLst>
              </p:cNvPr>
              <p:cNvSpPr/>
              <p:nvPr/>
            </p:nvSpPr>
            <p:spPr>
              <a:xfrm>
                <a:off x="4781736" y="33565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6ED9DF93-0558-C23F-479B-364C38BDC2F0}"/>
                  </a:ext>
                </a:extLst>
              </p:cNvPr>
              <p:cNvSpPr/>
              <p:nvPr/>
            </p:nvSpPr>
            <p:spPr>
              <a:xfrm>
                <a:off x="4896036" y="3242223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13280D21-4D2C-78DD-F843-996137BCC7B4}"/>
                  </a:ext>
                </a:extLst>
              </p:cNvPr>
              <p:cNvSpPr/>
              <p:nvPr/>
            </p:nvSpPr>
            <p:spPr>
              <a:xfrm>
                <a:off x="4275348" y="34042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067485E1-75F0-5459-AAF6-69B1D5E64BAB}"/>
                  </a:ext>
                </a:extLst>
              </p:cNvPr>
              <p:cNvSpPr/>
              <p:nvPr/>
            </p:nvSpPr>
            <p:spPr>
              <a:xfrm>
                <a:off x="4437366" y="35185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867018F1-92B5-E4DB-5BCC-2F115F30C2EB}"/>
                  </a:ext>
                </a:extLst>
              </p:cNvPr>
              <p:cNvSpPr/>
              <p:nvPr/>
            </p:nvSpPr>
            <p:spPr>
              <a:xfrm>
                <a:off x="4551666" y="3404241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FFC8D2A7-3B06-B9FA-A56A-0ABD9082E46F}"/>
                  </a:ext>
                </a:extLst>
              </p:cNvPr>
              <p:cNvSpPr/>
              <p:nvPr/>
            </p:nvSpPr>
            <p:spPr>
              <a:xfrm>
                <a:off x="4647102" y="356625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65F54B4D-4EFA-46B4-C7BC-5BC8E9DF8B68}"/>
                  </a:ext>
                </a:extLst>
              </p:cNvPr>
              <p:cNvSpPr/>
              <p:nvPr/>
            </p:nvSpPr>
            <p:spPr>
              <a:xfrm>
                <a:off x="4809120" y="368055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0BE56E0F-9942-DD94-DACF-75DF9CA99EC5}"/>
                  </a:ext>
                </a:extLst>
              </p:cNvPr>
              <p:cNvSpPr/>
              <p:nvPr/>
            </p:nvSpPr>
            <p:spPr>
              <a:xfrm>
                <a:off x="4923420" y="3566259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0D3F9FB2-7FED-DCC5-6FA9-3EDE640FBD09}"/>
                  </a:ext>
                </a:extLst>
              </p:cNvPr>
              <p:cNvSpPr/>
              <p:nvPr/>
            </p:nvSpPr>
            <p:spPr>
              <a:xfrm>
                <a:off x="4170491" y="2384570"/>
                <a:ext cx="135396" cy="10801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36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12391</TotalTime>
  <Words>2687</Words>
  <Application>Microsoft Office PowerPoint</Application>
  <PresentationFormat>Widescreen</PresentationFormat>
  <Paragraphs>423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Arial</vt:lpstr>
      <vt:lpstr>Bahnschrift</vt:lpstr>
      <vt:lpstr>Bahnschrift SemiBold</vt:lpstr>
      <vt:lpstr>Calibri</vt:lpstr>
      <vt:lpstr>Calibri Light</vt:lpstr>
      <vt:lpstr>Cambria</vt:lpstr>
      <vt:lpstr>Cambria Math</vt:lpstr>
      <vt:lpstr>Candara</vt:lpstr>
      <vt:lpstr>Century Schoolbook</vt:lpstr>
      <vt:lpstr>Corbel</vt:lpstr>
      <vt:lpstr>Georgia</vt:lpstr>
      <vt:lpstr>inherit</vt:lpstr>
      <vt:lpstr>Karla</vt:lpstr>
      <vt:lpstr>MonumentGrotesk</vt:lpstr>
      <vt:lpstr>Roboto</vt:lpstr>
      <vt:lpstr>Office Theme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How Algorithms Work?:  Classification</vt:lpstr>
      <vt:lpstr>Limitation of Discriminative Models:  It cannot generate new samples</vt:lpstr>
      <vt:lpstr>Another Strategy:  Generative</vt:lpstr>
      <vt:lpstr>PowerPoint Presentation</vt:lpstr>
      <vt:lpstr>Let us solve a few problems</vt:lpstr>
      <vt:lpstr>How DL helps?</vt:lpstr>
      <vt:lpstr>Transfer Learning:  Reusing Models</vt:lpstr>
      <vt:lpstr>PowerPoint Presentation</vt:lpstr>
      <vt:lpstr>How do we represent a text with numbers?</vt:lpstr>
      <vt:lpstr>Deep learning in word embeddings</vt:lpstr>
      <vt:lpstr>PowerPoint Presentation</vt:lpstr>
      <vt:lpstr>Language Model</vt:lpstr>
      <vt:lpstr>The context may not be simple</vt:lpstr>
      <vt:lpstr>Is language model best set up as a generative or a discriminative problem?</vt:lpstr>
      <vt:lpstr>Language Models (1980s)</vt:lpstr>
      <vt:lpstr>PowerPoint Presentation</vt:lpstr>
      <vt:lpstr>Tri-grams</vt:lpstr>
      <vt:lpstr>Enhancing accuracies with other features (HMMs) (still 1980s)</vt:lpstr>
      <vt:lpstr>Conditional random forests (LMs of 2000s)</vt:lpstr>
      <vt:lpstr>Traditional LMs by 2010</vt:lpstr>
      <vt:lpstr>PowerPoint Presentation</vt:lpstr>
      <vt:lpstr>Why do the probabilistic models fail and how can we resolve?</vt:lpstr>
      <vt:lpstr>Language Models:  The Deep learning Way:  LSTM</vt:lpstr>
      <vt:lpstr>LSTMs</vt:lpstr>
      <vt:lpstr>LSTM</vt:lpstr>
      <vt:lpstr>External input-based Attention</vt:lpstr>
      <vt:lpstr>External input-based attention: Algorithm</vt:lpstr>
      <vt:lpstr>Computing the similarities</vt:lpstr>
      <vt:lpstr>Hierarchical NN (Embed, Encode, Attend and Model)</vt:lpstr>
      <vt:lpstr>Causal or self attention</vt:lpstr>
      <vt:lpstr>Multi-Head Attention</vt:lpstr>
      <vt:lpstr>PowerPoint Presentation</vt:lpstr>
      <vt:lpstr>Transformer [(embed+attend+model)*n] </vt:lpstr>
      <vt:lpstr>BERT (Bidirectional Encoder Representations from Transformers)</vt:lpstr>
      <vt:lpstr>Decoder Architecture:  masked self-attention</vt:lpstr>
      <vt:lpstr>Masked self-attention demonstrated</vt:lpstr>
      <vt:lpstr>Inputs to Decoder Transformers</vt:lpstr>
      <vt:lpstr>Operations in Decoder</vt:lpstr>
      <vt:lpstr>Process</vt:lpstr>
      <vt:lpstr>Last layer</vt:lpstr>
      <vt:lpstr>PowerPoint Presentation</vt:lpstr>
      <vt:lpstr>PowerPoint Presentation</vt:lpstr>
      <vt:lpstr>PowerPoint Presentation</vt:lpstr>
      <vt:lpstr>Resolution</vt:lpstr>
      <vt:lpstr>Resolution</vt:lpstr>
      <vt:lpstr>PowerPoint Presentation</vt:lpstr>
      <vt:lpstr>PowerPoint Presentation</vt:lpstr>
      <vt:lpstr>Reinforcement Learning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Kumar</dc:creator>
  <cp:lastModifiedBy>DakshinaMurthy Kolluru</cp:lastModifiedBy>
  <cp:revision>59</cp:revision>
  <dcterms:created xsi:type="dcterms:W3CDTF">2023-04-21T03:12:15Z</dcterms:created>
  <dcterms:modified xsi:type="dcterms:W3CDTF">2023-07-22T06:38:18Z</dcterms:modified>
</cp:coreProperties>
</file>